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3" r:id="rId7"/>
    <p:sldId id="260" r:id="rId8"/>
    <p:sldId id="261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62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6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D5809D-BB10-4E52-9998-EE518BD9F871}" type="doc">
      <dgm:prSet loTypeId="urn:microsoft.com/office/officeart/2005/8/layout/hierarchy1" loCatId="hierarchy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8D957552-D296-4C81-9E1A-CA757D5108D5}">
      <dgm:prSet/>
      <dgm:spPr/>
      <dgm:t>
        <a:bodyPr/>
        <a:lstStyle/>
        <a:p>
          <a:r>
            <a:rPr lang="en-US" dirty="0">
              <a:latin typeface="Book Antiqua" panose="02040602050305030304" pitchFamily="18" charset="0"/>
            </a:rPr>
            <a:t>Just enough practice to get started</a:t>
          </a:r>
        </a:p>
      </dgm:t>
    </dgm:pt>
    <dgm:pt modelId="{9CDB60D7-FA8B-4CCA-81ED-B56E7C963D65}" type="parTrans" cxnId="{7168D78F-2A74-49AE-B140-93A1831281FD}">
      <dgm:prSet/>
      <dgm:spPr/>
      <dgm:t>
        <a:bodyPr/>
        <a:lstStyle/>
        <a:p>
          <a:endParaRPr lang="en-US"/>
        </a:p>
      </dgm:t>
    </dgm:pt>
    <dgm:pt modelId="{4E75266B-4A13-4461-B310-117C32A2E001}" type="sibTrans" cxnId="{7168D78F-2A74-49AE-B140-93A1831281FD}">
      <dgm:prSet/>
      <dgm:spPr/>
      <dgm:t>
        <a:bodyPr/>
        <a:lstStyle/>
        <a:p>
          <a:endParaRPr lang="en-US"/>
        </a:p>
      </dgm:t>
    </dgm:pt>
    <dgm:pt modelId="{B2511D75-C489-4AC1-B4DE-AD765ACDF0B0}">
      <dgm:prSet/>
      <dgm:spPr/>
      <dgm:t>
        <a:bodyPr/>
        <a:lstStyle/>
        <a:p>
          <a:r>
            <a:rPr lang="en-US" dirty="0">
              <a:latin typeface="Book Antiqua" panose="02040602050305030304" pitchFamily="18" charset="0"/>
            </a:rPr>
            <a:t>Learn to use the basic tools safely</a:t>
          </a:r>
        </a:p>
      </dgm:t>
    </dgm:pt>
    <dgm:pt modelId="{79715EA1-A17D-4491-B8A2-9BB1CE218A9D}" type="parTrans" cxnId="{AB4B5B14-1BD7-4FEB-8E6E-ED7AFAAE62BD}">
      <dgm:prSet/>
      <dgm:spPr/>
      <dgm:t>
        <a:bodyPr/>
        <a:lstStyle/>
        <a:p>
          <a:endParaRPr lang="en-US"/>
        </a:p>
      </dgm:t>
    </dgm:pt>
    <dgm:pt modelId="{FD6A0CC5-2659-4A69-9020-1627304706DF}" type="sibTrans" cxnId="{AB4B5B14-1BD7-4FEB-8E6E-ED7AFAAE62BD}">
      <dgm:prSet/>
      <dgm:spPr/>
      <dgm:t>
        <a:bodyPr/>
        <a:lstStyle/>
        <a:p>
          <a:endParaRPr lang="en-US"/>
        </a:p>
      </dgm:t>
    </dgm:pt>
    <dgm:pt modelId="{77B3E5FE-A921-4A66-8389-D643A17F2F62}">
      <dgm:prSet/>
      <dgm:spPr/>
      <dgm:t>
        <a:bodyPr/>
        <a:lstStyle/>
        <a:p>
          <a:r>
            <a:rPr lang="en-US" dirty="0">
              <a:latin typeface="Book Antiqua" panose="02040602050305030304" pitchFamily="18" charset="0"/>
            </a:rPr>
            <a:t>Inspire new ideas</a:t>
          </a:r>
        </a:p>
      </dgm:t>
    </dgm:pt>
    <dgm:pt modelId="{35F11774-80C7-4CB2-B228-495D62E84CE6}" type="parTrans" cxnId="{A6435BCF-8BBE-4BB0-B6F2-4D3A8173109A}">
      <dgm:prSet/>
      <dgm:spPr/>
      <dgm:t>
        <a:bodyPr/>
        <a:lstStyle/>
        <a:p>
          <a:endParaRPr lang="en-US"/>
        </a:p>
      </dgm:t>
    </dgm:pt>
    <dgm:pt modelId="{D3DD7598-C3C4-4A79-A041-FD8F83041F62}" type="sibTrans" cxnId="{A6435BCF-8BBE-4BB0-B6F2-4D3A8173109A}">
      <dgm:prSet/>
      <dgm:spPr/>
      <dgm:t>
        <a:bodyPr/>
        <a:lstStyle/>
        <a:p>
          <a:endParaRPr lang="en-US"/>
        </a:p>
      </dgm:t>
    </dgm:pt>
    <dgm:pt modelId="{E319DB22-2886-4D50-9B3C-40CDA53B4363}">
      <dgm:prSet/>
      <dgm:spPr/>
      <dgm:t>
        <a:bodyPr/>
        <a:lstStyle/>
        <a:p>
          <a:r>
            <a:rPr lang="en-US" dirty="0">
              <a:latin typeface="Book Antiqua" panose="02040602050305030304" pitchFamily="18" charset="0"/>
            </a:rPr>
            <a:t>Your goals?</a:t>
          </a:r>
        </a:p>
      </dgm:t>
    </dgm:pt>
    <dgm:pt modelId="{7A9C4E85-DD0D-4712-A6F4-537FB4AD48AF}" type="parTrans" cxnId="{6AD72435-B0F5-4AEB-BCAB-172C79756826}">
      <dgm:prSet/>
      <dgm:spPr/>
      <dgm:t>
        <a:bodyPr/>
        <a:lstStyle/>
        <a:p>
          <a:endParaRPr lang="en-US"/>
        </a:p>
      </dgm:t>
    </dgm:pt>
    <dgm:pt modelId="{4C9C3408-3151-4085-B565-703B213D8C52}" type="sibTrans" cxnId="{6AD72435-B0F5-4AEB-BCAB-172C79756826}">
      <dgm:prSet/>
      <dgm:spPr/>
      <dgm:t>
        <a:bodyPr/>
        <a:lstStyle/>
        <a:p>
          <a:endParaRPr lang="en-US"/>
        </a:p>
      </dgm:t>
    </dgm:pt>
    <dgm:pt modelId="{99B92E6C-68A6-4E49-B87F-B78CD6A03E6B}" type="pres">
      <dgm:prSet presAssocID="{70D5809D-BB10-4E52-9998-EE518BD9F87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BCAE50C-0991-48EC-A400-D151DAD98507}" type="pres">
      <dgm:prSet presAssocID="{8D957552-D296-4C81-9E1A-CA757D5108D5}" presName="hierRoot1" presStyleCnt="0"/>
      <dgm:spPr/>
    </dgm:pt>
    <dgm:pt modelId="{DB6499C2-AA1E-4351-A9A9-02A02B279EF1}" type="pres">
      <dgm:prSet presAssocID="{8D957552-D296-4C81-9E1A-CA757D5108D5}" presName="composite" presStyleCnt="0"/>
      <dgm:spPr/>
    </dgm:pt>
    <dgm:pt modelId="{ACF212E7-47F5-4D2E-BF46-992F8971ED20}" type="pres">
      <dgm:prSet presAssocID="{8D957552-D296-4C81-9E1A-CA757D5108D5}" presName="background" presStyleLbl="node0" presStyleIdx="0" presStyleCnt="4"/>
      <dgm:spPr/>
    </dgm:pt>
    <dgm:pt modelId="{A70873AD-4BF6-4E02-9411-36B5AE04F9E6}" type="pres">
      <dgm:prSet presAssocID="{8D957552-D296-4C81-9E1A-CA757D5108D5}" presName="text" presStyleLbl="fgAcc0" presStyleIdx="0" presStyleCnt="4">
        <dgm:presLayoutVars>
          <dgm:chPref val="3"/>
        </dgm:presLayoutVars>
      </dgm:prSet>
      <dgm:spPr/>
    </dgm:pt>
    <dgm:pt modelId="{144D390F-3ED6-443F-AD5F-D3D26D784849}" type="pres">
      <dgm:prSet presAssocID="{8D957552-D296-4C81-9E1A-CA757D5108D5}" presName="hierChild2" presStyleCnt="0"/>
      <dgm:spPr/>
    </dgm:pt>
    <dgm:pt modelId="{EB5AF0BC-0D6C-4565-BD34-F96CCCD176EF}" type="pres">
      <dgm:prSet presAssocID="{B2511D75-C489-4AC1-B4DE-AD765ACDF0B0}" presName="hierRoot1" presStyleCnt="0"/>
      <dgm:spPr/>
    </dgm:pt>
    <dgm:pt modelId="{31019DBB-A935-4727-AF2E-3E0628803DE9}" type="pres">
      <dgm:prSet presAssocID="{B2511D75-C489-4AC1-B4DE-AD765ACDF0B0}" presName="composite" presStyleCnt="0"/>
      <dgm:spPr/>
    </dgm:pt>
    <dgm:pt modelId="{84F7910C-1B51-4164-A690-E9883DAE2AE0}" type="pres">
      <dgm:prSet presAssocID="{B2511D75-C489-4AC1-B4DE-AD765ACDF0B0}" presName="background" presStyleLbl="node0" presStyleIdx="1" presStyleCnt="4"/>
      <dgm:spPr/>
    </dgm:pt>
    <dgm:pt modelId="{DD76547E-A57F-4C85-91D2-B4AC5B8280D8}" type="pres">
      <dgm:prSet presAssocID="{B2511D75-C489-4AC1-B4DE-AD765ACDF0B0}" presName="text" presStyleLbl="fgAcc0" presStyleIdx="1" presStyleCnt="4">
        <dgm:presLayoutVars>
          <dgm:chPref val="3"/>
        </dgm:presLayoutVars>
      </dgm:prSet>
      <dgm:spPr/>
    </dgm:pt>
    <dgm:pt modelId="{958C1397-9399-497F-B7C4-AB40B0779B75}" type="pres">
      <dgm:prSet presAssocID="{B2511D75-C489-4AC1-B4DE-AD765ACDF0B0}" presName="hierChild2" presStyleCnt="0"/>
      <dgm:spPr/>
    </dgm:pt>
    <dgm:pt modelId="{04A52AB1-4DE8-48F0-ADF1-D73DB337A72A}" type="pres">
      <dgm:prSet presAssocID="{77B3E5FE-A921-4A66-8389-D643A17F2F62}" presName="hierRoot1" presStyleCnt="0"/>
      <dgm:spPr/>
    </dgm:pt>
    <dgm:pt modelId="{17D73ACE-7247-4EFC-92BD-ADC351B7DFA5}" type="pres">
      <dgm:prSet presAssocID="{77B3E5FE-A921-4A66-8389-D643A17F2F62}" presName="composite" presStyleCnt="0"/>
      <dgm:spPr/>
    </dgm:pt>
    <dgm:pt modelId="{502684F8-438C-451C-BF9C-6AEF39F9D1ED}" type="pres">
      <dgm:prSet presAssocID="{77B3E5FE-A921-4A66-8389-D643A17F2F62}" presName="background" presStyleLbl="node0" presStyleIdx="2" presStyleCnt="4"/>
      <dgm:spPr/>
    </dgm:pt>
    <dgm:pt modelId="{DE67F5E4-FA09-4C3C-AC11-541CA3A25358}" type="pres">
      <dgm:prSet presAssocID="{77B3E5FE-A921-4A66-8389-D643A17F2F62}" presName="text" presStyleLbl="fgAcc0" presStyleIdx="2" presStyleCnt="4">
        <dgm:presLayoutVars>
          <dgm:chPref val="3"/>
        </dgm:presLayoutVars>
      </dgm:prSet>
      <dgm:spPr/>
    </dgm:pt>
    <dgm:pt modelId="{486E2819-38A5-401F-9D07-AC84E5FF3536}" type="pres">
      <dgm:prSet presAssocID="{77B3E5FE-A921-4A66-8389-D643A17F2F62}" presName="hierChild2" presStyleCnt="0"/>
      <dgm:spPr/>
    </dgm:pt>
    <dgm:pt modelId="{926EE699-39A0-4C7E-A322-639F2345713F}" type="pres">
      <dgm:prSet presAssocID="{E319DB22-2886-4D50-9B3C-40CDA53B4363}" presName="hierRoot1" presStyleCnt="0"/>
      <dgm:spPr/>
    </dgm:pt>
    <dgm:pt modelId="{84C85E57-B237-4C73-9A94-658A14121473}" type="pres">
      <dgm:prSet presAssocID="{E319DB22-2886-4D50-9B3C-40CDA53B4363}" presName="composite" presStyleCnt="0"/>
      <dgm:spPr/>
    </dgm:pt>
    <dgm:pt modelId="{8DF0E99E-A4F7-4749-B8C2-1A3297714375}" type="pres">
      <dgm:prSet presAssocID="{E319DB22-2886-4D50-9B3C-40CDA53B4363}" presName="background" presStyleLbl="node0" presStyleIdx="3" presStyleCnt="4"/>
      <dgm:spPr/>
    </dgm:pt>
    <dgm:pt modelId="{851DAD46-EFA5-4992-B477-2C0145C29C76}" type="pres">
      <dgm:prSet presAssocID="{E319DB22-2886-4D50-9B3C-40CDA53B4363}" presName="text" presStyleLbl="fgAcc0" presStyleIdx="3" presStyleCnt="4">
        <dgm:presLayoutVars>
          <dgm:chPref val="3"/>
        </dgm:presLayoutVars>
      </dgm:prSet>
      <dgm:spPr/>
    </dgm:pt>
    <dgm:pt modelId="{CE3F67A7-2015-4B05-AB0E-A2F60C10692D}" type="pres">
      <dgm:prSet presAssocID="{E319DB22-2886-4D50-9B3C-40CDA53B4363}" presName="hierChild2" presStyleCnt="0"/>
      <dgm:spPr/>
    </dgm:pt>
  </dgm:ptLst>
  <dgm:cxnLst>
    <dgm:cxn modelId="{AB4B5B14-1BD7-4FEB-8E6E-ED7AFAAE62BD}" srcId="{70D5809D-BB10-4E52-9998-EE518BD9F871}" destId="{B2511D75-C489-4AC1-B4DE-AD765ACDF0B0}" srcOrd="1" destOrd="0" parTransId="{79715EA1-A17D-4491-B8A2-9BB1CE218A9D}" sibTransId="{FD6A0CC5-2659-4A69-9020-1627304706DF}"/>
    <dgm:cxn modelId="{6AD72435-B0F5-4AEB-BCAB-172C79756826}" srcId="{70D5809D-BB10-4E52-9998-EE518BD9F871}" destId="{E319DB22-2886-4D50-9B3C-40CDA53B4363}" srcOrd="3" destOrd="0" parTransId="{7A9C4E85-DD0D-4712-A6F4-537FB4AD48AF}" sibTransId="{4C9C3408-3151-4085-B565-703B213D8C52}"/>
    <dgm:cxn modelId="{9D821936-54A5-4176-9175-4EDFEEA682C5}" type="presOf" srcId="{E319DB22-2886-4D50-9B3C-40CDA53B4363}" destId="{851DAD46-EFA5-4992-B477-2C0145C29C76}" srcOrd="0" destOrd="0" presId="urn:microsoft.com/office/officeart/2005/8/layout/hierarchy1"/>
    <dgm:cxn modelId="{FFA31251-1ACE-4863-A63C-53B0CA93D4E1}" type="presOf" srcId="{8D957552-D296-4C81-9E1A-CA757D5108D5}" destId="{A70873AD-4BF6-4E02-9411-36B5AE04F9E6}" srcOrd="0" destOrd="0" presId="urn:microsoft.com/office/officeart/2005/8/layout/hierarchy1"/>
    <dgm:cxn modelId="{7168D78F-2A74-49AE-B140-93A1831281FD}" srcId="{70D5809D-BB10-4E52-9998-EE518BD9F871}" destId="{8D957552-D296-4C81-9E1A-CA757D5108D5}" srcOrd="0" destOrd="0" parTransId="{9CDB60D7-FA8B-4CCA-81ED-B56E7C963D65}" sibTransId="{4E75266B-4A13-4461-B310-117C32A2E001}"/>
    <dgm:cxn modelId="{9E7232A7-BE9F-46B8-92D0-00667EFC2C67}" type="presOf" srcId="{B2511D75-C489-4AC1-B4DE-AD765ACDF0B0}" destId="{DD76547E-A57F-4C85-91D2-B4AC5B8280D8}" srcOrd="0" destOrd="0" presId="urn:microsoft.com/office/officeart/2005/8/layout/hierarchy1"/>
    <dgm:cxn modelId="{A6435BCF-8BBE-4BB0-B6F2-4D3A8173109A}" srcId="{70D5809D-BB10-4E52-9998-EE518BD9F871}" destId="{77B3E5FE-A921-4A66-8389-D643A17F2F62}" srcOrd="2" destOrd="0" parTransId="{35F11774-80C7-4CB2-B228-495D62E84CE6}" sibTransId="{D3DD7598-C3C4-4A79-A041-FD8F83041F62}"/>
    <dgm:cxn modelId="{B0E446FC-7A6A-460C-8227-9A9CA8FBCED5}" type="presOf" srcId="{77B3E5FE-A921-4A66-8389-D643A17F2F62}" destId="{DE67F5E4-FA09-4C3C-AC11-541CA3A25358}" srcOrd="0" destOrd="0" presId="urn:microsoft.com/office/officeart/2005/8/layout/hierarchy1"/>
    <dgm:cxn modelId="{2A2561FD-DBB2-45A9-83F2-44A24EB9F9CC}" type="presOf" srcId="{70D5809D-BB10-4E52-9998-EE518BD9F871}" destId="{99B92E6C-68A6-4E49-B87F-B78CD6A03E6B}" srcOrd="0" destOrd="0" presId="urn:microsoft.com/office/officeart/2005/8/layout/hierarchy1"/>
    <dgm:cxn modelId="{F6CA20DE-572E-4B04-AD41-20FDCFD42BE6}" type="presParOf" srcId="{99B92E6C-68A6-4E49-B87F-B78CD6A03E6B}" destId="{3BCAE50C-0991-48EC-A400-D151DAD98507}" srcOrd="0" destOrd="0" presId="urn:microsoft.com/office/officeart/2005/8/layout/hierarchy1"/>
    <dgm:cxn modelId="{B5C19CBB-62DF-447E-978D-18B152E2E52C}" type="presParOf" srcId="{3BCAE50C-0991-48EC-A400-D151DAD98507}" destId="{DB6499C2-AA1E-4351-A9A9-02A02B279EF1}" srcOrd="0" destOrd="0" presId="urn:microsoft.com/office/officeart/2005/8/layout/hierarchy1"/>
    <dgm:cxn modelId="{D09C77FA-FDB0-4E1B-8685-2102C5055F81}" type="presParOf" srcId="{DB6499C2-AA1E-4351-A9A9-02A02B279EF1}" destId="{ACF212E7-47F5-4D2E-BF46-992F8971ED20}" srcOrd="0" destOrd="0" presId="urn:microsoft.com/office/officeart/2005/8/layout/hierarchy1"/>
    <dgm:cxn modelId="{32BC3F69-F3CD-48E0-BB84-1FDE37AE16A1}" type="presParOf" srcId="{DB6499C2-AA1E-4351-A9A9-02A02B279EF1}" destId="{A70873AD-4BF6-4E02-9411-36B5AE04F9E6}" srcOrd="1" destOrd="0" presId="urn:microsoft.com/office/officeart/2005/8/layout/hierarchy1"/>
    <dgm:cxn modelId="{94E9B894-F11A-4FBF-AFF2-11C3B21D3A95}" type="presParOf" srcId="{3BCAE50C-0991-48EC-A400-D151DAD98507}" destId="{144D390F-3ED6-443F-AD5F-D3D26D784849}" srcOrd="1" destOrd="0" presId="urn:microsoft.com/office/officeart/2005/8/layout/hierarchy1"/>
    <dgm:cxn modelId="{7C4BCB00-6B3B-4A65-ABE7-2FB128F8E0B7}" type="presParOf" srcId="{99B92E6C-68A6-4E49-B87F-B78CD6A03E6B}" destId="{EB5AF0BC-0D6C-4565-BD34-F96CCCD176EF}" srcOrd="1" destOrd="0" presId="urn:microsoft.com/office/officeart/2005/8/layout/hierarchy1"/>
    <dgm:cxn modelId="{139385AA-90E1-42B3-BAB3-216497391598}" type="presParOf" srcId="{EB5AF0BC-0D6C-4565-BD34-F96CCCD176EF}" destId="{31019DBB-A935-4727-AF2E-3E0628803DE9}" srcOrd="0" destOrd="0" presId="urn:microsoft.com/office/officeart/2005/8/layout/hierarchy1"/>
    <dgm:cxn modelId="{DE05E71F-1E3D-4236-BEC5-C9FB52A8358D}" type="presParOf" srcId="{31019DBB-A935-4727-AF2E-3E0628803DE9}" destId="{84F7910C-1B51-4164-A690-E9883DAE2AE0}" srcOrd="0" destOrd="0" presId="urn:microsoft.com/office/officeart/2005/8/layout/hierarchy1"/>
    <dgm:cxn modelId="{3B931E45-1CE5-496E-B3D6-2E57B3702EC2}" type="presParOf" srcId="{31019DBB-A935-4727-AF2E-3E0628803DE9}" destId="{DD76547E-A57F-4C85-91D2-B4AC5B8280D8}" srcOrd="1" destOrd="0" presId="urn:microsoft.com/office/officeart/2005/8/layout/hierarchy1"/>
    <dgm:cxn modelId="{5BF6E27E-14F1-465E-89A4-2A85A965C0A9}" type="presParOf" srcId="{EB5AF0BC-0D6C-4565-BD34-F96CCCD176EF}" destId="{958C1397-9399-497F-B7C4-AB40B0779B75}" srcOrd="1" destOrd="0" presId="urn:microsoft.com/office/officeart/2005/8/layout/hierarchy1"/>
    <dgm:cxn modelId="{5BC9B634-5DCC-44DE-B994-B07E03536365}" type="presParOf" srcId="{99B92E6C-68A6-4E49-B87F-B78CD6A03E6B}" destId="{04A52AB1-4DE8-48F0-ADF1-D73DB337A72A}" srcOrd="2" destOrd="0" presId="urn:microsoft.com/office/officeart/2005/8/layout/hierarchy1"/>
    <dgm:cxn modelId="{BFEE04EF-5416-4F9F-9715-0C18B5E6397B}" type="presParOf" srcId="{04A52AB1-4DE8-48F0-ADF1-D73DB337A72A}" destId="{17D73ACE-7247-4EFC-92BD-ADC351B7DFA5}" srcOrd="0" destOrd="0" presId="urn:microsoft.com/office/officeart/2005/8/layout/hierarchy1"/>
    <dgm:cxn modelId="{1D083A49-CC75-4D3F-A7BC-CD0C9476D4C3}" type="presParOf" srcId="{17D73ACE-7247-4EFC-92BD-ADC351B7DFA5}" destId="{502684F8-438C-451C-BF9C-6AEF39F9D1ED}" srcOrd="0" destOrd="0" presId="urn:microsoft.com/office/officeart/2005/8/layout/hierarchy1"/>
    <dgm:cxn modelId="{414F1917-B852-403C-AB5C-34F87496E6F0}" type="presParOf" srcId="{17D73ACE-7247-4EFC-92BD-ADC351B7DFA5}" destId="{DE67F5E4-FA09-4C3C-AC11-541CA3A25358}" srcOrd="1" destOrd="0" presId="urn:microsoft.com/office/officeart/2005/8/layout/hierarchy1"/>
    <dgm:cxn modelId="{0BFBE9D7-D143-48E1-8531-7FAA23A50ED4}" type="presParOf" srcId="{04A52AB1-4DE8-48F0-ADF1-D73DB337A72A}" destId="{486E2819-38A5-401F-9D07-AC84E5FF3536}" srcOrd="1" destOrd="0" presId="urn:microsoft.com/office/officeart/2005/8/layout/hierarchy1"/>
    <dgm:cxn modelId="{C88B52D9-E360-48E2-8020-4DD643DB7FFF}" type="presParOf" srcId="{99B92E6C-68A6-4E49-B87F-B78CD6A03E6B}" destId="{926EE699-39A0-4C7E-A322-639F2345713F}" srcOrd="3" destOrd="0" presId="urn:microsoft.com/office/officeart/2005/8/layout/hierarchy1"/>
    <dgm:cxn modelId="{D5EA6BFC-1517-4C67-BF24-B45B4465E437}" type="presParOf" srcId="{926EE699-39A0-4C7E-A322-639F2345713F}" destId="{84C85E57-B237-4C73-9A94-658A14121473}" srcOrd="0" destOrd="0" presId="urn:microsoft.com/office/officeart/2005/8/layout/hierarchy1"/>
    <dgm:cxn modelId="{B3A807DF-1A72-460A-9A49-16E799465278}" type="presParOf" srcId="{84C85E57-B237-4C73-9A94-658A14121473}" destId="{8DF0E99E-A4F7-4749-B8C2-1A3297714375}" srcOrd="0" destOrd="0" presId="urn:microsoft.com/office/officeart/2005/8/layout/hierarchy1"/>
    <dgm:cxn modelId="{68557368-D1E0-4DE8-9B67-22F270354DF2}" type="presParOf" srcId="{84C85E57-B237-4C73-9A94-658A14121473}" destId="{851DAD46-EFA5-4992-B477-2C0145C29C76}" srcOrd="1" destOrd="0" presId="urn:microsoft.com/office/officeart/2005/8/layout/hierarchy1"/>
    <dgm:cxn modelId="{BA2CAF79-1157-4D17-B766-FC50759C49D3}" type="presParOf" srcId="{926EE699-39A0-4C7E-A322-639F2345713F}" destId="{CE3F67A7-2015-4B05-AB0E-A2F60C10692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F212E7-47F5-4D2E-BF46-992F8971ED20}">
      <dsp:nvSpPr>
        <dsp:cNvPr id="0" name=""/>
        <dsp:cNvSpPr/>
      </dsp:nvSpPr>
      <dsp:spPr>
        <a:xfrm>
          <a:off x="2964" y="781891"/>
          <a:ext cx="2116764" cy="134414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0873AD-4BF6-4E02-9411-36B5AE04F9E6}">
      <dsp:nvSpPr>
        <dsp:cNvPr id="0" name=""/>
        <dsp:cNvSpPr/>
      </dsp:nvSpPr>
      <dsp:spPr>
        <a:xfrm>
          <a:off x="238160" y="1005327"/>
          <a:ext cx="2116764" cy="13441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Book Antiqua" panose="02040602050305030304" pitchFamily="18" charset="0"/>
            </a:rPr>
            <a:t>Just enough practice to get started</a:t>
          </a:r>
        </a:p>
      </dsp:txBody>
      <dsp:txXfrm>
        <a:off x="277529" y="1044696"/>
        <a:ext cx="2038026" cy="1265407"/>
      </dsp:txXfrm>
    </dsp:sp>
    <dsp:sp modelId="{84F7910C-1B51-4164-A690-E9883DAE2AE0}">
      <dsp:nvSpPr>
        <dsp:cNvPr id="0" name=""/>
        <dsp:cNvSpPr/>
      </dsp:nvSpPr>
      <dsp:spPr>
        <a:xfrm>
          <a:off x="2590121" y="781891"/>
          <a:ext cx="2116764" cy="134414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D76547E-A57F-4C85-91D2-B4AC5B8280D8}">
      <dsp:nvSpPr>
        <dsp:cNvPr id="0" name=""/>
        <dsp:cNvSpPr/>
      </dsp:nvSpPr>
      <dsp:spPr>
        <a:xfrm>
          <a:off x="2825317" y="1005327"/>
          <a:ext cx="2116764" cy="13441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Book Antiqua" panose="02040602050305030304" pitchFamily="18" charset="0"/>
            </a:rPr>
            <a:t>Learn to use the basic tools safely</a:t>
          </a:r>
        </a:p>
      </dsp:txBody>
      <dsp:txXfrm>
        <a:off x="2864686" y="1044696"/>
        <a:ext cx="2038026" cy="1265407"/>
      </dsp:txXfrm>
    </dsp:sp>
    <dsp:sp modelId="{502684F8-438C-451C-BF9C-6AEF39F9D1ED}">
      <dsp:nvSpPr>
        <dsp:cNvPr id="0" name=""/>
        <dsp:cNvSpPr/>
      </dsp:nvSpPr>
      <dsp:spPr>
        <a:xfrm>
          <a:off x="5177278" y="781891"/>
          <a:ext cx="2116764" cy="134414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E67F5E4-FA09-4C3C-AC11-541CA3A25358}">
      <dsp:nvSpPr>
        <dsp:cNvPr id="0" name=""/>
        <dsp:cNvSpPr/>
      </dsp:nvSpPr>
      <dsp:spPr>
        <a:xfrm>
          <a:off x="5412474" y="1005327"/>
          <a:ext cx="2116764" cy="13441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Book Antiqua" panose="02040602050305030304" pitchFamily="18" charset="0"/>
            </a:rPr>
            <a:t>Inspire new ideas</a:t>
          </a:r>
        </a:p>
      </dsp:txBody>
      <dsp:txXfrm>
        <a:off x="5451843" y="1044696"/>
        <a:ext cx="2038026" cy="1265407"/>
      </dsp:txXfrm>
    </dsp:sp>
    <dsp:sp modelId="{8DF0E99E-A4F7-4749-B8C2-1A3297714375}">
      <dsp:nvSpPr>
        <dsp:cNvPr id="0" name=""/>
        <dsp:cNvSpPr/>
      </dsp:nvSpPr>
      <dsp:spPr>
        <a:xfrm>
          <a:off x="7764434" y="781891"/>
          <a:ext cx="2116764" cy="134414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51DAD46-EFA5-4992-B477-2C0145C29C76}">
      <dsp:nvSpPr>
        <dsp:cNvPr id="0" name=""/>
        <dsp:cNvSpPr/>
      </dsp:nvSpPr>
      <dsp:spPr>
        <a:xfrm>
          <a:off x="7999630" y="1005327"/>
          <a:ext cx="2116764" cy="13441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Book Antiqua" panose="02040602050305030304" pitchFamily="18" charset="0"/>
            </a:rPr>
            <a:t>Your goals?</a:t>
          </a:r>
        </a:p>
      </dsp:txBody>
      <dsp:txXfrm>
        <a:off x="8038999" y="1044696"/>
        <a:ext cx="2038026" cy="12654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DD4D7-7DA6-4648-9560-289F83B34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C20A0-99B7-4E88-8C2E-2AF64D2A89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088BC-0627-4344-9A5F-238105925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2DDB-D83A-4190-B0E6-FE729B113BF0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65082-EC37-445D-B25A-9027D8FE3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A1CFC-AD8A-46B1-AD6F-3E7D364B8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D3DE-BCE4-40EA-BFEA-6221C81BA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8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53E5-3961-4FA2-95D8-FF7CFAFA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63EABD-F226-40FE-AE78-6B8B6848D6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AC8D1-B28C-4F22-B4CE-313D23EDF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2DDB-D83A-4190-B0E6-FE729B113BF0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254E5-ED20-406A-8C48-1D06E64E9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2630C-A8AF-4271-B99B-CFC473B95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D3DE-BCE4-40EA-BFEA-6221C81BA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04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5AA85D-4FE6-4CD2-91BC-1D561949E9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68C8C-40A8-4DF5-81F4-F228BF253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9CB94-13D3-4195-9B3D-2E7AEEA2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2DDB-D83A-4190-B0E6-FE729B113BF0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F5685-05E5-497F-B8C4-2B0B760A9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2414E-3028-4399-A71B-6E9ECE4B1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D3DE-BCE4-40EA-BFEA-6221C81BA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96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2F606-7D39-4185-B723-CEBB804DC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C27E7-8DDE-4E5E-94CB-73AE13867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D79C6-1CF1-4CFA-8F67-B84BF6D09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2DDB-D83A-4190-B0E6-FE729B113BF0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C6A13-27D3-420A-8E28-EAFC17A72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4CB9D-4C29-4CB0-ADED-5E31A3F9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D3DE-BCE4-40EA-BFEA-6221C81BA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92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EA492-F6A8-44F0-8435-F70B9DD6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B69F5-470E-4EC2-84C8-58F8D7CE7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BB981-1464-4C20-B9EF-A3DE3BB19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2DDB-D83A-4190-B0E6-FE729B113BF0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DDADE-9855-482A-8B69-E551F023E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308FC-345A-4CE9-AB92-E0AE83370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D3DE-BCE4-40EA-BFEA-6221C81BA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6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7D1E0-14C8-4EB5-9EDA-580DD8B41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52412-3120-4E92-B347-F2D1249F2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55AC6-1964-4D43-A4E1-3F6604282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E0C1F-2D91-4E67-84BB-5E4C06D8A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2DDB-D83A-4190-B0E6-FE729B113BF0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83AD3-D162-403C-BDBA-6CE7F0BAD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55E4B-D4A8-45B5-9CE5-1457DE18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D3DE-BCE4-40EA-BFEA-6221C81BA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0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5C981-1C87-4120-A849-D180CE8D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AA63C-BD2F-4131-A2D3-DC602A266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F269B-E1C1-4CCB-9E78-EEF6248CC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E34A60-E7FF-4787-9405-895974CB6C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D4FD84-59D2-4320-8EBA-351C13632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BB0681-1FD1-41F0-979C-9A8269CEF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2DDB-D83A-4190-B0E6-FE729B113BF0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2BAC77-7DD9-4DC2-B1A2-58DFE927C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05D79D-2EFC-4FC4-B9A8-F7FB97F37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D3DE-BCE4-40EA-BFEA-6221C81BA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1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F4777-B999-4509-9071-43CB5ECF8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147A22-E52D-4528-B730-73690EDA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2DDB-D83A-4190-B0E6-FE729B113BF0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9F7718-B85B-4C08-9010-15C46B081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3F964B-1060-422A-B2AA-A0C776C73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D3DE-BCE4-40EA-BFEA-6221C81BA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22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1AC56B-8E36-4D00-852A-AF731230B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2DDB-D83A-4190-B0E6-FE729B113BF0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5E137E-8678-4D4D-97FC-AED2F5AF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DB1DE-ED0C-469B-A879-068D7C6C0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D3DE-BCE4-40EA-BFEA-6221C81BA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1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36D2-C944-47A6-BAAD-B1C838D0F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4508D-0D2B-43FF-A2D8-DA87B5FF8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B03833-8EEB-4126-900B-7D651C1C5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6DAD8-A9A1-4A6A-8D6B-4C04ADC6D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2DDB-D83A-4190-B0E6-FE729B113BF0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C3D50-6EA3-4CF4-8089-DC50AA484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83ED9-5F48-4422-917A-4601A6A7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D3DE-BCE4-40EA-BFEA-6221C81BA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4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94B1-2BAF-4292-96CF-82A1557FA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995A34-3872-496A-985E-72969666C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05DFF-4A1F-4323-9DE9-1F6E01A8D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45D9F-5E9F-4628-B579-ABA5D7E11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A2DDB-D83A-4190-B0E6-FE729B113BF0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3FB60-0189-408D-9671-377F497A1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487E7-A8BB-430F-9060-55A895EA5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D3DE-BCE4-40EA-BFEA-6221C81BA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75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D7A748-442F-4A27-B769-7FCDC7C2E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D943E-3D7A-4CD5-98F8-DB4C581A1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962CC-E845-4C4D-B3A2-4938B6BC3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A2DDB-D83A-4190-B0E6-FE729B113BF0}" type="datetimeFigureOut">
              <a:rPr lang="en-US" smtClean="0"/>
              <a:t>12/27/2018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73C54-C18C-4A2E-AF0C-B051B681C7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5EADE-8596-4250-8A49-C548D7C239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1D3DE-BCE4-40EA-BFEA-6221C81BA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4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FC9EB5-B7CF-4DAF-823C-06CF77CF8D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/>
          <a:stretch/>
        </p:blipFill>
        <p:spPr>
          <a:xfrm>
            <a:off x="20" y="10"/>
            <a:ext cx="610563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3175F6-EBE3-440B-A26D-E6EC5B459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0614" y="1320252"/>
            <a:ext cx="6543161" cy="977010"/>
          </a:xfrm>
          <a:noFill/>
        </p:spPr>
        <p:txBody>
          <a:bodyPr>
            <a:normAutofit/>
          </a:bodyPr>
          <a:lstStyle/>
          <a:p>
            <a:pPr algn="l"/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ras Bold ITC" panose="020B0907030504020204" pitchFamily="34" charset="0"/>
              </a:rPr>
              <a:t>Learn to Solder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71E6A-50EA-4DB2-BE4C-C7759290A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5735" y="4415883"/>
            <a:ext cx="4806184" cy="180203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Dallas Makerspace</a:t>
            </a:r>
          </a:p>
          <a:p>
            <a:pPr algn="l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28 December 2018</a:t>
            </a:r>
          </a:p>
          <a:p>
            <a:pPr algn="l"/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Dale Wheat</a:t>
            </a:r>
          </a:p>
          <a:p>
            <a:pPr algn="l"/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86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E470E-74C6-4CF0-BC1D-18ADBB94B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6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ras Bold ITC" panose="020B0907030504020204" pitchFamily="34" charset="0"/>
              </a:rPr>
              <a:t>Parts Check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2DFA75-7ECD-4D83-A6C6-90C834340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2" r="279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D58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0687E-2C45-4E58-AD0F-AFA76B9E1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Book Antiqua" panose="02040602050305030304" pitchFamily="18" charset="0"/>
              </a:rPr>
              <a:t>(1)	Wee Blinky PCB</a:t>
            </a:r>
          </a:p>
          <a:p>
            <a:r>
              <a:rPr lang="en-US" sz="2000" dirty="0">
                <a:latin typeface="Book Antiqua" panose="02040602050305030304" pitchFamily="18" charset="0"/>
              </a:rPr>
              <a:t>(2)	1KΩ resistor – brown, black, red stripes</a:t>
            </a:r>
          </a:p>
          <a:p>
            <a:r>
              <a:rPr lang="en-US" sz="2000" dirty="0">
                <a:latin typeface="Book Antiqua" panose="02040602050305030304" pitchFamily="18" charset="0"/>
              </a:rPr>
              <a:t>(2)	33KΩ resistor – orange, orange, orange stripes</a:t>
            </a:r>
          </a:p>
          <a:p>
            <a:r>
              <a:rPr lang="en-US" sz="2000" dirty="0">
                <a:latin typeface="Book Antiqua" panose="02040602050305030304" pitchFamily="18" charset="0"/>
              </a:rPr>
              <a:t>(2)	LEDs</a:t>
            </a:r>
          </a:p>
          <a:p>
            <a:r>
              <a:rPr lang="en-US" sz="2000" dirty="0">
                <a:latin typeface="Book Antiqua" panose="02040602050305030304" pitchFamily="18" charset="0"/>
              </a:rPr>
              <a:t>(2)	Transistors</a:t>
            </a:r>
          </a:p>
          <a:p>
            <a:r>
              <a:rPr lang="en-US" sz="2000" dirty="0">
                <a:latin typeface="Book Antiqua" panose="02040602050305030304" pitchFamily="18" charset="0"/>
              </a:rPr>
              <a:t>(2)	Capacitors</a:t>
            </a:r>
          </a:p>
          <a:p>
            <a:r>
              <a:rPr lang="en-US" sz="2000" dirty="0">
                <a:latin typeface="Book Antiqua" panose="02040602050305030304" pitchFamily="18" charset="0"/>
              </a:rPr>
              <a:t>(1)	9V battery snap (not pictured)</a:t>
            </a:r>
          </a:p>
        </p:txBody>
      </p:sp>
    </p:spTree>
    <p:extLst>
      <p:ext uri="{BB962C8B-B14F-4D97-AF65-F5344CB8AC3E}">
        <p14:creationId xmlns:p14="http://schemas.microsoft.com/office/powerpoint/2010/main" val="276136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99E6D-C641-4237-80DA-EAF59C87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ras Bold ITC" panose="020B0907030504020204" pitchFamily="34" charset="0"/>
              </a:rPr>
              <a:t>Install Resistors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2BD1273-3B18-496F-98EA-09A592790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50207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Resistors are NOT polarized</a:t>
            </a:r>
          </a:p>
          <a:p>
            <a:r>
              <a:rPr lang="en-US" sz="2400" dirty="0">
                <a:latin typeface="Book Antiqua" panose="02040602050305030304" pitchFamily="18" charset="0"/>
              </a:rPr>
              <a:t>They can be installed in any direction</a:t>
            </a:r>
          </a:p>
          <a:p>
            <a:r>
              <a:rPr lang="en-US" sz="2400" dirty="0">
                <a:latin typeface="Book Antiqua" panose="02040602050305030304" pitchFamily="18" charset="0"/>
              </a:rPr>
              <a:t>Install all four resistors at once…</a:t>
            </a:r>
          </a:p>
          <a:p>
            <a:pPr lvl="1"/>
            <a:r>
              <a:rPr lang="en-US" sz="1800" dirty="0">
                <a:latin typeface="Book Antiqua" panose="02040602050305030304" pitchFamily="18" charset="0"/>
              </a:rPr>
              <a:t>R1 = 1KΩ</a:t>
            </a:r>
          </a:p>
          <a:p>
            <a:pPr lvl="1"/>
            <a:r>
              <a:rPr lang="en-US" sz="1800" dirty="0">
                <a:latin typeface="Book Antiqua" panose="02040602050305030304" pitchFamily="18" charset="0"/>
              </a:rPr>
              <a:t>R2 = 33KΩ</a:t>
            </a:r>
          </a:p>
          <a:p>
            <a:pPr lvl="1"/>
            <a:r>
              <a:rPr lang="en-US" sz="1800" dirty="0">
                <a:latin typeface="Book Antiqua" panose="02040602050305030304" pitchFamily="18" charset="0"/>
              </a:rPr>
              <a:t>R3 = 33KΩ</a:t>
            </a:r>
          </a:p>
          <a:p>
            <a:pPr lvl="1"/>
            <a:r>
              <a:rPr lang="en-US" sz="1800" dirty="0">
                <a:latin typeface="Book Antiqua" panose="02040602050305030304" pitchFamily="18" charset="0"/>
              </a:rPr>
              <a:t>R4 = 1KΩ</a:t>
            </a:r>
          </a:p>
          <a:p>
            <a:r>
              <a:rPr lang="en-US" sz="2400" dirty="0">
                <a:latin typeface="Book Antiqua" panose="02040602050305030304" pitchFamily="18" charset="0"/>
              </a:rPr>
              <a:t>… or install one at a time</a:t>
            </a:r>
          </a:p>
          <a:p>
            <a:pPr lvl="1"/>
            <a:endParaRPr lang="en-US" sz="1600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9A439BC-858F-4253-B241-C48CAC286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8" t="12597" r="26331" b="22240"/>
          <a:stretch/>
        </p:blipFill>
        <p:spPr>
          <a:xfrm>
            <a:off x="6718376" y="1825625"/>
            <a:ext cx="5024181" cy="39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9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19384-C7E8-491A-B93D-C4C5EE38A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ras Bold ITC" panose="020B0907030504020204" pitchFamily="34" charset="0"/>
              </a:rPr>
              <a:t>Install Transistors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73547C9D-85E7-4879-BFD1-D6BEC172D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8964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Cut leads as long as possible</a:t>
            </a:r>
          </a:p>
          <a:p>
            <a:r>
              <a:rPr lang="en-US" sz="2400" dirty="0">
                <a:latin typeface="Book Antiqua" panose="02040602050305030304" pitchFamily="18" charset="0"/>
              </a:rPr>
              <a:t>Transistors ARE polarized</a:t>
            </a:r>
          </a:p>
          <a:p>
            <a:r>
              <a:rPr lang="en-US" sz="2400" dirty="0">
                <a:latin typeface="Book Antiqua" panose="02040602050305030304" pitchFamily="18" charset="0"/>
              </a:rPr>
              <a:t>Both transistors face the same direction</a:t>
            </a:r>
          </a:p>
          <a:p>
            <a:r>
              <a:rPr lang="en-US" sz="2400" dirty="0">
                <a:latin typeface="Book Antiqua" panose="02040602050305030304" pitchFamily="18" charset="0"/>
              </a:rPr>
              <a:t>Refer to part outlines on PCB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F9574A3C-D3E7-4581-89A6-A23DED87EB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604"/>
          <a:stretch/>
        </p:blipFill>
        <p:spPr>
          <a:xfrm>
            <a:off x="4277918" y="4171118"/>
            <a:ext cx="3636167" cy="2492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011115-E853-4F87-BBB4-826E30F09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5" t="2607" r="25046" b="15230"/>
          <a:stretch/>
        </p:blipFill>
        <p:spPr>
          <a:xfrm>
            <a:off x="7555995" y="1602245"/>
            <a:ext cx="4293695" cy="482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22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F9095-83FA-4097-B742-9FCB78CF4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ras Bold ITC" panose="020B0907030504020204" pitchFamily="34" charset="0"/>
              </a:rPr>
              <a:t>Install LEDs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9EB62-D969-4959-BC3E-FC1015ABF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ok Antiqua" panose="02040602050305030304" pitchFamily="18" charset="0"/>
              </a:rPr>
              <a:t>LEDs ARE polarized</a:t>
            </a:r>
          </a:p>
          <a:p>
            <a:r>
              <a:rPr lang="en-US" dirty="0">
                <a:latin typeface="Book Antiqua" panose="02040602050305030304" pitchFamily="18" charset="0"/>
              </a:rPr>
              <a:t>“Long lead, square hole!”</a:t>
            </a:r>
          </a:p>
          <a:p>
            <a:r>
              <a:rPr lang="en-US" dirty="0">
                <a:latin typeface="Book Antiqua" panose="02040602050305030304" pitchFamily="18" charset="0"/>
              </a:rPr>
              <a:t>Various possible mountings:</a:t>
            </a:r>
          </a:p>
          <a:p>
            <a:pPr lvl="1"/>
            <a:r>
              <a:rPr lang="en-US" dirty="0">
                <a:latin typeface="Book Antiqua" panose="02040602050305030304" pitchFamily="18" charset="0"/>
              </a:rPr>
              <a:t>Flush</a:t>
            </a:r>
          </a:p>
          <a:p>
            <a:pPr lvl="1"/>
            <a:r>
              <a:rPr lang="en-US" dirty="0">
                <a:latin typeface="Book Antiqua" panose="02040602050305030304" pitchFamily="18" charset="0"/>
              </a:rPr>
              <a:t>Weird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A81B0E-FAB4-4307-B932-70582D06D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4" b="30342"/>
          <a:stretch/>
        </p:blipFill>
        <p:spPr>
          <a:xfrm>
            <a:off x="6610693" y="1149843"/>
            <a:ext cx="4996957" cy="1830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755A07-806A-4C4A-95EC-E30A7EAD3F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23736" r="25949" b="9882"/>
          <a:stretch/>
        </p:blipFill>
        <p:spPr>
          <a:xfrm>
            <a:off x="2942444" y="3429000"/>
            <a:ext cx="4064004" cy="3196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0E2643-B25B-4C45-9CDB-55B5F4D1B3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27357" r="13962" b="23493"/>
          <a:stretch/>
        </p:blipFill>
        <p:spPr>
          <a:xfrm>
            <a:off x="6789785" y="3806093"/>
            <a:ext cx="4780679" cy="237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77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DB09-FEDD-4378-8A9F-47F491A4A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ras Bold ITC" panose="020B0907030504020204" pitchFamily="34" charset="0"/>
              </a:rPr>
              <a:t>Install Capacitors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CE19A-C614-43CF-8CB3-14E1A87DE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ok Antiqua" panose="02040602050305030304" pitchFamily="18" charset="0"/>
              </a:rPr>
              <a:t>Capacitors ARE polarized</a:t>
            </a:r>
          </a:p>
          <a:p>
            <a:r>
              <a:rPr lang="en-US" dirty="0">
                <a:latin typeface="Book Antiqua" panose="02040602050305030304" pitchFamily="18" charset="0"/>
              </a:rPr>
              <a:t>“Long lead, square hole!”</a:t>
            </a:r>
          </a:p>
          <a:p>
            <a:r>
              <a:rPr lang="en-US" dirty="0">
                <a:latin typeface="Book Antiqua" panose="02040602050305030304" pitchFamily="18" charset="0"/>
              </a:rPr>
              <a:t>Stripes face each other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32AD03-EA65-4168-93F0-B64248A792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3" t="20791" r="20121" b="3571"/>
          <a:stretch/>
        </p:blipFill>
        <p:spPr>
          <a:xfrm>
            <a:off x="6017518" y="1561294"/>
            <a:ext cx="5574008" cy="4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98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B8740-D9EF-4829-BE5F-52A69FD7C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ras Bold ITC" panose="020B0907030504020204" pitchFamily="34" charset="0"/>
              </a:rPr>
              <a:t>Attach Battery Snap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98DC4-554C-4D7C-8BDD-A1342B01D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 wire is [+]</a:t>
            </a:r>
          </a:p>
          <a:p>
            <a:r>
              <a:rPr lang="en-US" dirty="0"/>
              <a:t>Black wire is [‒]</a:t>
            </a:r>
          </a:p>
          <a:p>
            <a:r>
              <a:rPr lang="en-US" dirty="0"/>
              <a:t>Lace through center holes</a:t>
            </a:r>
          </a:p>
          <a:p>
            <a:r>
              <a:rPr lang="en-US" dirty="0"/>
              <a:t>Just do one at a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6CAA3-C9F4-4E28-86E9-5268713FE6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14878" r="22428" b="6698"/>
          <a:stretch/>
        </p:blipFill>
        <p:spPr>
          <a:xfrm>
            <a:off x="5311186" y="2320970"/>
            <a:ext cx="3476910" cy="3923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E8A91A-F42E-4D9D-A128-DFBF4694B5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4" t="12327" r="21086"/>
          <a:stretch/>
        </p:blipFill>
        <p:spPr>
          <a:xfrm>
            <a:off x="8502635" y="1385288"/>
            <a:ext cx="3510499" cy="391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68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02342-BAA9-4B86-98CF-0DF8C123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ras Bold ITC" panose="020B0907030504020204" pitchFamily="34" charset="0"/>
              </a:rPr>
              <a:t>Time to Test!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8E5A5-F12B-40F0-A79D-7E99DC4B2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Double check your soldering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Double check component placement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Double check component orientation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Ready?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sz="4800" i="1" dirty="0"/>
              <a:t>Test it!</a:t>
            </a:r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307156-DD26-434C-A5AF-561FEB59F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999" y="1932834"/>
            <a:ext cx="4643180" cy="348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9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6FE7-4237-49FF-A8B0-34670693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1"/>
            <a:ext cx="3377183" cy="5864753"/>
          </a:xfrm>
          <a:noFill/>
        </p:spPr>
        <p:txBody>
          <a:bodyPr vert="vert" lIns="91440" tIns="45720" rIns="91440" bIns="45720" rtlCol="0" anchor="ctr" anchorCtr="0">
            <a:normAutofit/>
          </a:bodyPr>
          <a:lstStyle/>
          <a:p>
            <a:r>
              <a:rPr lang="en-US" sz="4000" dirty="0">
                <a:ln>
                  <a:solidFill>
                    <a:schemeClr val="accent5">
                      <a:hueOff val="0"/>
                      <a:satOff val="0"/>
                      <a:lumOff val="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ras Bold ITC" panose="020B0907030504020204" pitchFamily="34" charset="0"/>
              </a:rPr>
              <a:t>Do Not Do It Like This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65C0FD-DF9F-468B-AB16-D5884A4E4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925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33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ABB9F-9B3D-4D91-976D-F8564A123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ras Bold ITC" panose="020B0907030504020204" pitchFamily="34" charset="0"/>
              </a:rPr>
              <a:t>Review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3D37D-2830-4AED-A398-7CDD50BCC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ok Antiqua" panose="02040602050305030304" pitchFamily="18" charset="0"/>
              </a:rPr>
              <a:t>What did you learn?</a:t>
            </a:r>
          </a:p>
          <a:p>
            <a:r>
              <a:rPr lang="en-US" dirty="0">
                <a:latin typeface="Book Antiqua" panose="02040602050305030304" pitchFamily="18" charset="0"/>
              </a:rPr>
              <a:t>Do you like soldering?</a:t>
            </a:r>
          </a:p>
          <a:p>
            <a:r>
              <a:rPr lang="en-US" dirty="0">
                <a:latin typeface="Book Antiqua" panose="02040602050305030304" pitchFamily="18" charset="0"/>
              </a:rPr>
              <a:t>How to improve this class</a:t>
            </a:r>
          </a:p>
          <a:p>
            <a:r>
              <a:rPr lang="en-US" dirty="0">
                <a:latin typeface="Book Antiqua" panose="02040602050305030304" pitchFamily="18" charset="0"/>
              </a:rPr>
              <a:t>Contact Dale Wheat</a:t>
            </a:r>
          </a:p>
          <a:p>
            <a:pPr lvl="1"/>
            <a:r>
              <a:rPr lang="en-US" dirty="0">
                <a:latin typeface="Book Antiqua" panose="02040602050305030304" pitchFamily="18" charset="0"/>
              </a:rPr>
              <a:t>dale@dalewheat.com</a:t>
            </a:r>
          </a:p>
          <a:p>
            <a:pPr lvl="1"/>
            <a:r>
              <a:rPr lang="en-US" dirty="0">
                <a:latin typeface="Book Antiqua" panose="02040602050305030304" pitchFamily="18" charset="0"/>
              </a:rPr>
              <a:t>https://www.dalewheat.com</a:t>
            </a:r>
          </a:p>
          <a:p>
            <a:pPr lvl="1"/>
            <a:r>
              <a:rPr lang="en-US" dirty="0">
                <a:latin typeface="Book Antiqua" panose="02040602050305030304" pitchFamily="18" charset="0"/>
              </a:rPr>
              <a:t>“dalewheat” on DMS Talk</a:t>
            </a:r>
          </a:p>
        </p:txBody>
      </p:sp>
    </p:spTree>
    <p:extLst>
      <p:ext uri="{BB962C8B-B14F-4D97-AF65-F5344CB8AC3E}">
        <p14:creationId xmlns:p14="http://schemas.microsoft.com/office/powerpoint/2010/main" val="4038451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32597-8FD9-4C61-8D20-17BEF1DE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47" y="2436165"/>
            <a:ext cx="5127031" cy="1676603"/>
          </a:xfrm>
        </p:spPr>
        <p:txBody>
          <a:bodyPr>
            <a:normAutofit/>
          </a:bodyPr>
          <a:lstStyle/>
          <a:p>
            <a:r>
              <a:rPr lang="en-US" sz="6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ras Bold ITC" panose="020B0907030504020204" pitchFamily="34" charset="0"/>
              </a:rPr>
              <a:t>Thank You!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C40C97D-ACA7-4021-BA99-441BC70FE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3"/>
          <a:stretch/>
        </p:blipFill>
        <p:spPr>
          <a:xfrm>
            <a:off x="6090612" y="10"/>
            <a:ext cx="6101387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40956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94DA5F-9FA5-4B1B-9051-B74E807C5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8900" dirty="0">
                <a:solidFill>
                  <a:srgbClr val="FFFFFF"/>
                </a:solidFill>
                <a:latin typeface="Eras Bold ITC" panose="020B0907030504020204" pitchFamily="34" charset="0"/>
              </a:rPr>
              <a:t>Introduction</a:t>
            </a:r>
            <a:endParaRPr lang="en-US" sz="4000" dirty="0">
              <a:solidFill>
                <a:srgbClr val="FFFFFF"/>
              </a:solidFill>
              <a:latin typeface="Eras Bold ITC" panose="020B0907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1A08D-98BA-4BB1-BA48-70C585202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latin typeface="Book Antiqua" panose="02040602050305030304" pitchFamily="18" charset="0"/>
                <a:cs typeface="Cordia New" panose="020B0502040204020203" pitchFamily="34" charset="-34"/>
              </a:rPr>
              <a:t>Goal</a:t>
            </a:r>
            <a:r>
              <a:rPr lang="en-US" sz="2400" dirty="0">
                <a:solidFill>
                  <a:srgbClr val="000000"/>
                </a:solidFill>
                <a:latin typeface="Book Antiqua" panose="02040602050305030304" pitchFamily="18" charset="0"/>
                <a:cs typeface="Cordia New" panose="020B0502040204020203" pitchFamily="34" charset="-34"/>
              </a:rPr>
              <a:t>			Introduction to soldering for electronic projects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latin typeface="Book Antiqua" panose="02040602050305030304" pitchFamily="18" charset="0"/>
                <a:cs typeface="Cordia New" panose="020B0502040204020203" pitchFamily="34" charset="-34"/>
              </a:rPr>
              <a:t>Time</a:t>
            </a:r>
            <a:r>
              <a:rPr lang="en-US" sz="2400" dirty="0">
                <a:solidFill>
                  <a:srgbClr val="000000"/>
                </a:solidFill>
                <a:latin typeface="Book Antiqua" panose="02040602050305030304" pitchFamily="18" charset="0"/>
                <a:cs typeface="Cordia New" panose="020B0502040204020203" pitchFamily="34" charset="-34"/>
              </a:rPr>
              <a:t>			One hour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latin typeface="Book Antiqua" panose="02040602050305030304" pitchFamily="18" charset="0"/>
                <a:cs typeface="Cordia New" panose="020B0502040204020203" pitchFamily="34" charset="-34"/>
              </a:rPr>
              <a:t>Format</a:t>
            </a:r>
            <a:r>
              <a:rPr lang="en-US" sz="2400" dirty="0">
                <a:solidFill>
                  <a:srgbClr val="000000"/>
                </a:solidFill>
                <a:latin typeface="Book Antiqua" panose="02040602050305030304" pitchFamily="18" charset="0"/>
                <a:cs typeface="Cordia New" panose="020B0502040204020203" pitchFamily="34" charset="-34"/>
              </a:rPr>
              <a:t>		Hands-on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latin typeface="Book Antiqua" panose="02040602050305030304" pitchFamily="18" charset="0"/>
                <a:cs typeface="Cordia New" panose="020B0502040204020203" pitchFamily="34" charset="-34"/>
              </a:rPr>
              <a:t>Instructor</a:t>
            </a:r>
            <a:r>
              <a:rPr lang="en-US" sz="2400" dirty="0">
                <a:solidFill>
                  <a:srgbClr val="000000"/>
                </a:solidFill>
                <a:latin typeface="Book Antiqua" panose="02040602050305030304" pitchFamily="18" charset="0"/>
                <a:cs typeface="Cordia New" panose="020B0502040204020203" pitchFamily="34" charset="-34"/>
              </a:rPr>
              <a:t>		Dale Wheat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latin typeface="Book Antiqua" panose="02040602050305030304" pitchFamily="18" charset="0"/>
                <a:cs typeface="Cordia New" panose="020B0502040204020203" pitchFamily="34" charset="-34"/>
              </a:rPr>
              <a:t>Requirements</a:t>
            </a:r>
            <a:r>
              <a:rPr lang="en-US" sz="2400" dirty="0">
                <a:solidFill>
                  <a:srgbClr val="000000"/>
                </a:solidFill>
                <a:latin typeface="Book Antiqua" panose="02040602050305030304" pitchFamily="18" charset="0"/>
                <a:cs typeface="Cordia New" panose="020B0502040204020203" pitchFamily="34" charset="-34"/>
              </a:rPr>
              <a:t>	Desire to learn</a:t>
            </a:r>
            <a:endParaRPr lang="en-US" sz="1900" dirty="0">
              <a:solidFill>
                <a:srgbClr val="000000"/>
              </a:solidFill>
              <a:latin typeface="Book Antiqua" panose="02040602050305030304" pitchFamily="18" charset="0"/>
              <a:cs typeface="Cordia New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9841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CD41E-3B9C-43DE-B75A-180A3F216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ras Bold ITC" panose="020B0907030504020204" pitchFamily="34" charset="0"/>
              </a:rPr>
              <a:t>Goals and Expectations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45547E2-434B-4BE1-AE6E-8AC5A64918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2105512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28620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8C432-E7B4-40A7-A823-E8149D0D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ras Bold ITC" panose="020B0907030504020204" pitchFamily="34" charset="0"/>
              </a:rPr>
              <a:t>Safety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53026-C4CE-4F4B-A02C-B1F471309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3959"/>
            <a:ext cx="10515600" cy="508317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Burn hazard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Soldering irons are hot enough to melt metal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Causes the kind of pain that lasts for days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Lead is a poison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We will be using solder that contains lead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Lead-free solder is available but is more difficult to use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Wash your hands after handling solder containing lead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Small parts are used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Wear your good reading glasses, if needed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Always have good lighting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Eye protection is available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68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BDA79-47D3-4D8C-A372-40F81F460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ras Bold ITC" panose="020B0907030504020204" pitchFamily="34" charset="0"/>
              </a:rPr>
              <a:t>Preflight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966BA-7A4E-443A-8B5F-A4821B412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 Comfy?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 Nervous?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 Work area clear?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 Tools in reach?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 Adequate lighting?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</a:rPr>
              <a:t> Sponge wet?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8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 Antiqua" panose="02040602050305030304" pitchFamily="18" charset="0"/>
              </a:rPr>
              <a:t> Power on!</a:t>
            </a:r>
          </a:p>
        </p:txBody>
      </p:sp>
    </p:spTree>
    <p:extLst>
      <p:ext uri="{BB962C8B-B14F-4D97-AF65-F5344CB8AC3E}">
        <p14:creationId xmlns:p14="http://schemas.microsoft.com/office/powerpoint/2010/main" val="2442087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CABB4-0079-4FE9-B24A-4B89FB08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ras Bold ITC" panose="020B0907030504020204" pitchFamily="34" charset="0"/>
              </a:rPr>
              <a:t>Part 1 – Wood Burning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576F9-D102-47C4-8890-C8118C593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71565"/>
          </a:xfrm>
        </p:spPr>
        <p:txBody>
          <a:bodyPr/>
          <a:lstStyle/>
          <a:p>
            <a:r>
              <a:rPr lang="en-US" b="1" dirty="0">
                <a:latin typeface="Book Antiqua" panose="02040602050305030304" pitchFamily="18" charset="0"/>
              </a:rPr>
              <a:t>Hold the soldering iron like a pencil in your dominant hand</a:t>
            </a:r>
          </a:p>
          <a:p>
            <a:r>
              <a:rPr lang="en-US" b="1" dirty="0">
                <a:latin typeface="Book Antiqua" panose="02040602050305030304" pitchFamily="18" charset="0"/>
              </a:rPr>
              <a:t>Never touch the metal parts of the soldering iron</a:t>
            </a:r>
          </a:p>
          <a:p>
            <a:r>
              <a:rPr lang="en-US" b="1" dirty="0">
                <a:latin typeface="Book Antiqua" panose="02040602050305030304" pitchFamily="18" charset="0"/>
              </a:rPr>
              <a:t>Locate your block of wood</a:t>
            </a:r>
          </a:p>
          <a:p>
            <a:r>
              <a:rPr lang="en-US" b="1" dirty="0">
                <a:latin typeface="Book Antiqua" panose="02040602050305030304" pitchFamily="18" charset="0"/>
              </a:rPr>
              <a:t>Hold the wood with your non-dominant hand</a:t>
            </a:r>
          </a:p>
          <a:p>
            <a:r>
              <a:rPr lang="en-US" b="1" dirty="0">
                <a:latin typeface="Book Antiqua" panose="02040602050305030304" pitchFamily="18" charset="0"/>
              </a:rPr>
              <a:t>Use the soldering iron to “draw” on the wood</a:t>
            </a:r>
          </a:p>
          <a:p>
            <a:r>
              <a:rPr lang="en-US" b="1" dirty="0">
                <a:latin typeface="Book Antiqua" panose="02040602050305030304" pitchFamily="18" charset="0"/>
              </a:rPr>
              <a:t>Show off your (choose one):</a:t>
            </a:r>
          </a:p>
          <a:p>
            <a:pPr lvl="1"/>
            <a:r>
              <a:rPr lang="en-US" b="1" dirty="0">
                <a:latin typeface="Book Antiqua" panose="02040602050305030304" pitchFamily="18" charset="0"/>
              </a:rPr>
              <a:t>Artistic capabilities</a:t>
            </a:r>
          </a:p>
          <a:p>
            <a:pPr lvl="1"/>
            <a:r>
              <a:rPr lang="en-US" b="1" dirty="0">
                <a:latin typeface="Book Antiqua" panose="02040602050305030304" pitchFamily="18" charset="0"/>
              </a:rPr>
              <a:t>Hand lettering</a:t>
            </a:r>
          </a:p>
          <a:p>
            <a:pPr lvl="1"/>
            <a:r>
              <a:rPr lang="en-US" b="1" dirty="0">
                <a:latin typeface="Book Antiqua" panose="02040602050305030304" pitchFamily="18" charset="0"/>
              </a:rPr>
              <a:t>Spelling</a:t>
            </a:r>
          </a:p>
          <a:p>
            <a:r>
              <a:rPr lang="en-US" b="1" dirty="0">
                <a:latin typeface="Book Antiqua" panose="02040602050305030304" pitchFamily="18" charset="0"/>
              </a:rPr>
              <a:t>Melt some solder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106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C65D7-E37F-408A-9F6A-053239590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ras Bold ITC" panose="020B0907030504020204" pitchFamily="34" charset="0"/>
              </a:rPr>
              <a:t>Part 2 – Practice Makes Perfect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358EB2-59FC-4B01-B16E-022EECCF03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1" r="19728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2A7B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8F26A-1B88-4864-B195-76FEF3D86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Book Antiqua" panose="02040602050305030304" pitchFamily="18" charset="0"/>
              </a:rPr>
              <a:t>Fill some of the holes with solder</a:t>
            </a:r>
          </a:p>
          <a:p>
            <a:r>
              <a:rPr lang="en-US" sz="3200" dirty="0">
                <a:latin typeface="Book Antiqua" panose="02040602050305030304" pitchFamily="18" charset="0"/>
              </a:rPr>
              <a:t>Install the components</a:t>
            </a:r>
          </a:p>
          <a:p>
            <a:r>
              <a:rPr lang="en-US" sz="3200" dirty="0">
                <a:latin typeface="Book Antiqua" panose="02040602050305030304" pitchFamily="18" charset="0"/>
              </a:rPr>
              <a:t>Solder the components</a:t>
            </a:r>
          </a:p>
          <a:p>
            <a:r>
              <a:rPr lang="en-US" sz="3200" dirty="0">
                <a:latin typeface="Book Antiqua" panose="02040602050305030304" pitchFamily="18" charset="0"/>
              </a:rPr>
              <a:t>Trim the leads</a:t>
            </a:r>
          </a:p>
          <a:p>
            <a:r>
              <a:rPr lang="en-US" sz="3200" dirty="0">
                <a:latin typeface="Book Antiqua" panose="02040602050305030304" pitchFamily="18" charset="0"/>
              </a:rPr>
              <a:t>Repeat</a:t>
            </a:r>
          </a:p>
        </p:txBody>
      </p:sp>
    </p:spTree>
    <p:extLst>
      <p:ext uri="{BB962C8B-B14F-4D97-AF65-F5344CB8AC3E}">
        <p14:creationId xmlns:p14="http://schemas.microsoft.com/office/powerpoint/2010/main" val="1496844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9CFE2-C7E4-47A5-8DC0-C9C76D8B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ras Bold ITC" panose="020B0907030504020204" pitchFamily="34" charset="0"/>
              </a:rPr>
              <a:t>Part 3 – Build the Wee Blinky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4E6C8-EF64-4794-A39E-E2762FFA0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b="1" dirty="0">
                <a:latin typeface="Book Antiqua" panose="02040602050305030304" pitchFamily="18" charset="0"/>
              </a:rPr>
              <a:t>Overview</a:t>
            </a:r>
            <a:endParaRPr lang="en-US" dirty="0">
              <a:latin typeface="Book Antiqua" panose="02040602050305030304" pitchFamily="18" charset="0"/>
            </a:endParaRPr>
          </a:p>
          <a:p>
            <a:r>
              <a:rPr lang="en-US" dirty="0">
                <a:latin typeface="Book Antiqua" panose="02040602050305030304" pitchFamily="18" charset="0"/>
              </a:rPr>
              <a:t>Identify the components</a:t>
            </a:r>
          </a:p>
          <a:p>
            <a:r>
              <a:rPr lang="en-US" dirty="0">
                <a:latin typeface="Book Antiqua" panose="02040602050305030304" pitchFamily="18" charset="0"/>
              </a:rPr>
              <a:t>Install shortest components first</a:t>
            </a:r>
          </a:p>
          <a:p>
            <a:r>
              <a:rPr lang="en-US" dirty="0">
                <a:latin typeface="Book Antiqua" panose="02040602050305030304" pitchFamily="18" charset="0"/>
              </a:rPr>
              <a:t>Observe component polarity</a:t>
            </a:r>
          </a:p>
          <a:p>
            <a:r>
              <a:rPr lang="en-US" dirty="0">
                <a:latin typeface="Book Antiqua" panose="02040602050305030304" pitchFamily="18" charset="0"/>
              </a:rPr>
              <a:t>Test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EC5D63-281D-445C-8B86-CD3560B16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5" t="5876" r="6777" b="16104"/>
          <a:stretch/>
        </p:blipFill>
        <p:spPr>
          <a:xfrm>
            <a:off x="6546180" y="3429000"/>
            <a:ext cx="5264366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3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E1A958B-2290-4ACE-B79F-45A1C8F65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31" y="0"/>
            <a:ext cx="8763244" cy="6813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DE52CE-2F5F-48BA-894D-546DE75FD72A}"/>
              </a:ext>
            </a:extLst>
          </p:cNvPr>
          <p:cNvSpPr txBox="1"/>
          <p:nvPr/>
        </p:nvSpPr>
        <p:spPr>
          <a:xfrm>
            <a:off x="247744" y="2698156"/>
            <a:ext cx="1721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Eras Bold ITC" panose="020B0907030504020204" pitchFamily="34" charset="0"/>
              </a:rPr>
              <a:t>1 Page</a:t>
            </a:r>
          </a:p>
          <a:p>
            <a:r>
              <a:rPr lang="en-US" sz="2800" dirty="0">
                <a:latin typeface="Eras Bold ITC" panose="020B0907030504020204" pitchFamily="34" charset="0"/>
              </a:rPr>
              <a:t>4 Steps</a:t>
            </a:r>
          </a:p>
        </p:txBody>
      </p:sp>
    </p:spTree>
    <p:extLst>
      <p:ext uri="{BB962C8B-B14F-4D97-AF65-F5344CB8AC3E}">
        <p14:creationId xmlns:p14="http://schemas.microsoft.com/office/powerpoint/2010/main" val="2954405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438</Words>
  <Application>Microsoft Office PowerPoint</Application>
  <PresentationFormat>Widescreen</PresentationFormat>
  <Paragraphs>113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Book Antiqua</vt:lpstr>
      <vt:lpstr>Calibri</vt:lpstr>
      <vt:lpstr>Calibri Light</vt:lpstr>
      <vt:lpstr>Eras Bold ITC</vt:lpstr>
      <vt:lpstr>Wingdings</vt:lpstr>
      <vt:lpstr>Office Theme</vt:lpstr>
      <vt:lpstr>Learn to Solder</vt:lpstr>
      <vt:lpstr>Introduction</vt:lpstr>
      <vt:lpstr>Goals and Expectations</vt:lpstr>
      <vt:lpstr>Safety Concerns</vt:lpstr>
      <vt:lpstr>Preflight Check</vt:lpstr>
      <vt:lpstr>Part 1 – Wood Burning</vt:lpstr>
      <vt:lpstr>Part 2 – Practice Makes Perfect</vt:lpstr>
      <vt:lpstr>Part 3 – Build the Wee Blinky</vt:lpstr>
      <vt:lpstr>PowerPoint Presentation</vt:lpstr>
      <vt:lpstr>Parts Check</vt:lpstr>
      <vt:lpstr>Install Resistors</vt:lpstr>
      <vt:lpstr>Install Transistors</vt:lpstr>
      <vt:lpstr>Install LEDs</vt:lpstr>
      <vt:lpstr>Install Capacitors</vt:lpstr>
      <vt:lpstr>Attach Battery Snap</vt:lpstr>
      <vt:lpstr>Time to Test!</vt:lpstr>
      <vt:lpstr>Do Not Do It Like This</vt:lpstr>
      <vt:lpstr>Review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 to Solder</dc:title>
  <dc:creator>Wheat, John Dale</dc:creator>
  <cp:lastModifiedBy>Wheat, John Dale</cp:lastModifiedBy>
  <cp:revision>2</cp:revision>
  <dcterms:created xsi:type="dcterms:W3CDTF">2018-12-28T00:36:11Z</dcterms:created>
  <dcterms:modified xsi:type="dcterms:W3CDTF">2018-12-28T00:37:11Z</dcterms:modified>
</cp:coreProperties>
</file>