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80" r:id="rId9"/>
    <p:sldId id="277" r:id="rId10"/>
    <p:sldId id="278" r:id="rId11"/>
    <p:sldId id="273" r:id="rId12"/>
    <p:sldId id="260" r:id="rId13"/>
    <p:sldId id="279" r:id="rId14"/>
    <p:sldId id="261" r:id="rId15"/>
    <p:sldId id="281" r:id="rId16"/>
    <p:sldId id="262" r:id="rId17"/>
    <p:sldId id="282" r:id="rId18"/>
    <p:sldId id="284" r:id="rId19"/>
    <p:sldId id="283" r:id="rId20"/>
    <p:sldId id="285" r:id="rId21"/>
    <p:sldId id="286" r:id="rId22"/>
    <p:sldId id="263" r:id="rId23"/>
    <p:sldId id="287" r:id="rId24"/>
    <p:sldId id="288" r:id="rId25"/>
    <p:sldId id="264" r:id="rId26"/>
    <p:sldId id="289" r:id="rId27"/>
    <p:sldId id="290" r:id="rId28"/>
    <p:sldId id="291" r:id="rId29"/>
    <p:sldId id="265" r:id="rId30"/>
    <p:sldId id="292" r:id="rId31"/>
    <p:sldId id="293" r:id="rId32"/>
    <p:sldId id="266" r:id="rId33"/>
    <p:sldId id="267" r:id="rId34"/>
    <p:sldId id="268" r:id="rId35"/>
    <p:sldId id="269" r:id="rId36"/>
    <p:sldId id="270" r:id="rId37"/>
    <p:sldId id="272" r:id="rId38"/>
    <p:sldId id="27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eat, John Dale" initials="WJD" lastIdx="1" clrIdx="0">
    <p:extLst>
      <p:ext uri="{19B8F6BF-5375-455C-9EA6-DF929625EA0E}">
        <p15:presenceInfo xmlns:p15="http://schemas.microsoft.com/office/powerpoint/2012/main" userId="Wheat, John Da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1T14:11:48.180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64870-3562-4E37-9AD1-6E35FB1F6995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599865A-47C5-428C-B288-5BF14546CA87}">
      <dgm:prSet/>
      <dgm:spPr/>
      <dgm:t>
        <a:bodyPr/>
        <a:lstStyle/>
        <a:p>
          <a:r>
            <a:rPr lang="en-US" b="0" i="0"/>
            <a:t>The basics of electricity</a:t>
          </a:r>
          <a:endParaRPr lang="en-US"/>
        </a:p>
      </dgm:t>
    </dgm:pt>
    <dgm:pt modelId="{C816498A-EC49-4944-8CCC-1709D36CBAC0}" type="parTrans" cxnId="{7A47E575-678E-4ECF-A443-A0E773E678B5}">
      <dgm:prSet/>
      <dgm:spPr/>
      <dgm:t>
        <a:bodyPr/>
        <a:lstStyle/>
        <a:p>
          <a:endParaRPr lang="en-US"/>
        </a:p>
      </dgm:t>
    </dgm:pt>
    <dgm:pt modelId="{CDE811F3-636C-4407-92B6-8DA43F819ED9}" type="sibTrans" cxnId="{7A47E575-678E-4ECF-A443-A0E773E678B5}">
      <dgm:prSet/>
      <dgm:spPr/>
      <dgm:t>
        <a:bodyPr/>
        <a:lstStyle/>
        <a:p>
          <a:endParaRPr lang="en-US"/>
        </a:p>
      </dgm:t>
    </dgm:pt>
    <dgm:pt modelId="{B24878A1-7BBD-465F-9F56-832374D0FC48}">
      <dgm:prSet/>
      <dgm:spPr/>
      <dgm:t>
        <a:bodyPr/>
        <a:lstStyle/>
        <a:p>
          <a:r>
            <a:rPr lang="en-US" b="0" i="0"/>
            <a:t>Simple components and how to identify them</a:t>
          </a:r>
          <a:endParaRPr lang="en-US"/>
        </a:p>
      </dgm:t>
    </dgm:pt>
    <dgm:pt modelId="{44648D21-4A25-47D5-ABB4-20CA87429392}" type="parTrans" cxnId="{7DBC99F3-9CBC-4DD5-A9B0-60E5EEADA422}">
      <dgm:prSet/>
      <dgm:spPr/>
      <dgm:t>
        <a:bodyPr/>
        <a:lstStyle/>
        <a:p>
          <a:endParaRPr lang="en-US"/>
        </a:p>
      </dgm:t>
    </dgm:pt>
    <dgm:pt modelId="{D0A38358-5EF4-4F01-892E-17E6DBEC06D9}" type="sibTrans" cxnId="{7DBC99F3-9CBC-4DD5-A9B0-60E5EEADA422}">
      <dgm:prSet/>
      <dgm:spPr/>
      <dgm:t>
        <a:bodyPr/>
        <a:lstStyle/>
        <a:p>
          <a:endParaRPr lang="en-US"/>
        </a:p>
      </dgm:t>
    </dgm:pt>
    <dgm:pt modelId="{9EB7EF04-EC05-4558-BA52-D671FC09CF2D}">
      <dgm:prSet/>
      <dgm:spPr/>
      <dgm:t>
        <a:bodyPr/>
        <a:lstStyle/>
        <a:p>
          <a:r>
            <a:rPr lang="en-US" b="0" i="0"/>
            <a:t>How to read a schematic</a:t>
          </a:r>
          <a:endParaRPr lang="en-US"/>
        </a:p>
      </dgm:t>
    </dgm:pt>
    <dgm:pt modelId="{D5CD2AF5-971F-4123-B025-A8E0DE3D5E8E}" type="parTrans" cxnId="{90308DCB-32E2-4F7F-988D-EC4E4FD1A129}">
      <dgm:prSet/>
      <dgm:spPr/>
      <dgm:t>
        <a:bodyPr/>
        <a:lstStyle/>
        <a:p>
          <a:endParaRPr lang="en-US"/>
        </a:p>
      </dgm:t>
    </dgm:pt>
    <dgm:pt modelId="{4EF87080-AE15-4BED-929E-A64AB7DC7845}" type="sibTrans" cxnId="{90308DCB-32E2-4F7F-988D-EC4E4FD1A129}">
      <dgm:prSet/>
      <dgm:spPr/>
      <dgm:t>
        <a:bodyPr/>
        <a:lstStyle/>
        <a:p>
          <a:endParaRPr lang="en-US"/>
        </a:p>
      </dgm:t>
    </dgm:pt>
    <dgm:pt modelId="{9356C8F9-92D1-4161-8128-66DA582BD0E2}">
      <dgm:prSet/>
      <dgm:spPr/>
      <dgm:t>
        <a:bodyPr/>
        <a:lstStyle/>
        <a:p>
          <a:r>
            <a:rPr lang="en-US" b="0" i="0"/>
            <a:t>Building circuits on solderless breadboards</a:t>
          </a:r>
          <a:endParaRPr lang="en-US"/>
        </a:p>
      </dgm:t>
    </dgm:pt>
    <dgm:pt modelId="{73B85031-09A7-4CE4-A329-7BDE31A8A419}" type="parTrans" cxnId="{319709D6-39A0-46DB-B2D6-C9F5E9704831}">
      <dgm:prSet/>
      <dgm:spPr/>
      <dgm:t>
        <a:bodyPr/>
        <a:lstStyle/>
        <a:p>
          <a:endParaRPr lang="en-US"/>
        </a:p>
      </dgm:t>
    </dgm:pt>
    <dgm:pt modelId="{E99663B5-8450-4FE4-8062-31EE3AB2788D}" type="sibTrans" cxnId="{319709D6-39A0-46DB-B2D6-C9F5E9704831}">
      <dgm:prSet/>
      <dgm:spPr/>
      <dgm:t>
        <a:bodyPr/>
        <a:lstStyle/>
        <a:p>
          <a:endParaRPr lang="en-US"/>
        </a:p>
      </dgm:t>
    </dgm:pt>
    <dgm:pt modelId="{134555C8-9B58-474D-A51E-7F5F84618AFA}">
      <dgm:prSet/>
      <dgm:spPr/>
      <dgm:t>
        <a:bodyPr/>
        <a:lstStyle/>
        <a:p>
          <a:r>
            <a:rPr lang="en-US" b="0" i="0"/>
            <a:t>Trouble-shooting techniques</a:t>
          </a:r>
          <a:endParaRPr lang="en-US"/>
        </a:p>
      </dgm:t>
    </dgm:pt>
    <dgm:pt modelId="{20F500D4-0EF4-4E36-AFC8-28708A2F8A04}" type="parTrans" cxnId="{53062D71-F4CB-4AA5-A7CD-FC1289C10A9C}">
      <dgm:prSet/>
      <dgm:spPr/>
      <dgm:t>
        <a:bodyPr/>
        <a:lstStyle/>
        <a:p>
          <a:endParaRPr lang="en-US"/>
        </a:p>
      </dgm:t>
    </dgm:pt>
    <dgm:pt modelId="{6B1ABC3E-3961-4D91-9D72-638879846D8A}" type="sibTrans" cxnId="{53062D71-F4CB-4AA5-A7CD-FC1289C10A9C}">
      <dgm:prSet/>
      <dgm:spPr/>
      <dgm:t>
        <a:bodyPr/>
        <a:lstStyle/>
        <a:p>
          <a:endParaRPr lang="en-US"/>
        </a:p>
      </dgm:t>
    </dgm:pt>
    <dgm:pt modelId="{95EBC8F5-FE63-4F60-9699-A5EDBED69697}" type="pres">
      <dgm:prSet presAssocID="{C8664870-3562-4E37-9AD1-6E35FB1F6995}" presName="root" presStyleCnt="0">
        <dgm:presLayoutVars>
          <dgm:dir/>
          <dgm:resizeHandles val="exact"/>
        </dgm:presLayoutVars>
      </dgm:prSet>
      <dgm:spPr/>
    </dgm:pt>
    <dgm:pt modelId="{86FAB2F1-BFE3-4435-A5D4-935D7CAA82A4}" type="pres">
      <dgm:prSet presAssocID="{6599865A-47C5-428C-B288-5BF14546CA87}" presName="compNode" presStyleCnt="0"/>
      <dgm:spPr/>
    </dgm:pt>
    <dgm:pt modelId="{D7F7D0B1-1850-4696-91D1-F27F96B289B6}" type="pres">
      <dgm:prSet presAssocID="{6599865A-47C5-428C-B288-5BF14546CA87}" presName="bgRect" presStyleLbl="bgShp" presStyleIdx="0" presStyleCnt="5"/>
      <dgm:spPr/>
    </dgm:pt>
    <dgm:pt modelId="{1AF050BF-31C3-496F-96AA-6A02E257F79D}" type="pres">
      <dgm:prSet presAssocID="{6599865A-47C5-428C-B288-5BF14546CA8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98C19FF-BF0B-4799-A9DC-A68C33631AA0}" type="pres">
      <dgm:prSet presAssocID="{6599865A-47C5-428C-B288-5BF14546CA87}" presName="spaceRect" presStyleCnt="0"/>
      <dgm:spPr/>
    </dgm:pt>
    <dgm:pt modelId="{6790B287-462D-417B-B640-4B0E09BBBE71}" type="pres">
      <dgm:prSet presAssocID="{6599865A-47C5-428C-B288-5BF14546CA87}" presName="parTx" presStyleLbl="revTx" presStyleIdx="0" presStyleCnt="5">
        <dgm:presLayoutVars>
          <dgm:chMax val="0"/>
          <dgm:chPref val="0"/>
        </dgm:presLayoutVars>
      </dgm:prSet>
      <dgm:spPr/>
    </dgm:pt>
    <dgm:pt modelId="{E6F54504-AADD-472F-A217-8B1E51ED30B9}" type="pres">
      <dgm:prSet presAssocID="{CDE811F3-636C-4407-92B6-8DA43F819ED9}" presName="sibTrans" presStyleCnt="0"/>
      <dgm:spPr/>
    </dgm:pt>
    <dgm:pt modelId="{5E0AD326-6B88-4E50-8FAB-E366C21026C9}" type="pres">
      <dgm:prSet presAssocID="{B24878A1-7BBD-465F-9F56-832374D0FC48}" presName="compNode" presStyleCnt="0"/>
      <dgm:spPr/>
    </dgm:pt>
    <dgm:pt modelId="{1A6271F1-BE88-4807-B88D-793FEB9344D8}" type="pres">
      <dgm:prSet presAssocID="{B24878A1-7BBD-465F-9F56-832374D0FC48}" presName="bgRect" presStyleLbl="bgShp" presStyleIdx="1" presStyleCnt="5"/>
      <dgm:spPr/>
    </dgm:pt>
    <dgm:pt modelId="{945F456A-7932-4FB4-AECE-1778FCFEA821}" type="pres">
      <dgm:prSet presAssocID="{B24878A1-7BBD-465F-9F56-832374D0FC4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ABFF4FE9-2AF5-42EF-971B-6837A2D53DA3}" type="pres">
      <dgm:prSet presAssocID="{B24878A1-7BBD-465F-9F56-832374D0FC48}" presName="spaceRect" presStyleCnt="0"/>
      <dgm:spPr/>
    </dgm:pt>
    <dgm:pt modelId="{7F4E0B20-1CD3-4F58-9F17-54245596D065}" type="pres">
      <dgm:prSet presAssocID="{B24878A1-7BBD-465F-9F56-832374D0FC48}" presName="parTx" presStyleLbl="revTx" presStyleIdx="1" presStyleCnt="5">
        <dgm:presLayoutVars>
          <dgm:chMax val="0"/>
          <dgm:chPref val="0"/>
        </dgm:presLayoutVars>
      </dgm:prSet>
      <dgm:spPr/>
    </dgm:pt>
    <dgm:pt modelId="{4BFA9086-EAB7-4291-A702-5B02EE325F54}" type="pres">
      <dgm:prSet presAssocID="{D0A38358-5EF4-4F01-892E-17E6DBEC06D9}" presName="sibTrans" presStyleCnt="0"/>
      <dgm:spPr/>
    </dgm:pt>
    <dgm:pt modelId="{8C0F8204-67B0-4597-952A-F72D1DD912D6}" type="pres">
      <dgm:prSet presAssocID="{9EB7EF04-EC05-4558-BA52-D671FC09CF2D}" presName="compNode" presStyleCnt="0"/>
      <dgm:spPr/>
    </dgm:pt>
    <dgm:pt modelId="{03ED04BA-9001-4B23-B5FE-FB4BC0A68F52}" type="pres">
      <dgm:prSet presAssocID="{9EB7EF04-EC05-4558-BA52-D671FC09CF2D}" presName="bgRect" presStyleLbl="bgShp" presStyleIdx="2" presStyleCnt="5"/>
      <dgm:spPr/>
    </dgm:pt>
    <dgm:pt modelId="{C58B1894-FEF6-48A4-8BAD-916F9DA1A155}" type="pres">
      <dgm:prSet presAssocID="{9EB7EF04-EC05-4558-BA52-D671FC09CF2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06984AC-91C4-4430-98B6-2532FC8BFFDA}" type="pres">
      <dgm:prSet presAssocID="{9EB7EF04-EC05-4558-BA52-D671FC09CF2D}" presName="spaceRect" presStyleCnt="0"/>
      <dgm:spPr/>
    </dgm:pt>
    <dgm:pt modelId="{D735A993-0EC4-4846-9217-213CBC3682BF}" type="pres">
      <dgm:prSet presAssocID="{9EB7EF04-EC05-4558-BA52-D671FC09CF2D}" presName="parTx" presStyleLbl="revTx" presStyleIdx="2" presStyleCnt="5">
        <dgm:presLayoutVars>
          <dgm:chMax val="0"/>
          <dgm:chPref val="0"/>
        </dgm:presLayoutVars>
      </dgm:prSet>
      <dgm:spPr/>
    </dgm:pt>
    <dgm:pt modelId="{4AF4492D-68B2-4BA0-B221-B3B4499EF5FF}" type="pres">
      <dgm:prSet presAssocID="{4EF87080-AE15-4BED-929E-A64AB7DC7845}" presName="sibTrans" presStyleCnt="0"/>
      <dgm:spPr/>
    </dgm:pt>
    <dgm:pt modelId="{DCB80229-09BD-4C94-985B-1A92986169A3}" type="pres">
      <dgm:prSet presAssocID="{9356C8F9-92D1-4161-8128-66DA582BD0E2}" presName="compNode" presStyleCnt="0"/>
      <dgm:spPr/>
    </dgm:pt>
    <dgm:pt modelId="{341EACC2-62CE-4EBD-80A7-669F7EE7B0D5}" type="pres">
      <dgm:prSet presAssocID="{9356C8F9-92D1-4161-8128-66DA582BD0E2}" presName="bgRect" presStyleLbl="bgShp" presStyleIdx="3" presStyleCnt="5"/>
      <dgm:spPr/>
    </dgm:pt>
    <dgm:pt modelId="{0E8B4F10-4113-409A-8085-44D23AE8AB5F}" type="pres">
      <dgm:prSet presAssocID="{9356C8F9-92D1-4161-8128-66DA582BD0E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ABE62CE9-2339-4191-9961-1F22751C8984}" type="pres">
      <dgm:prSet presAssocID="{9356C8F9-92D1-4161-8128-66DA582BD0E2}" presName="spaceRect" presStyleCnt="0"/>
      <dgm:spPr/>
    </dgm:pt>
    <dgm:pt modelId="{2C32EF12-16A7-4DB7-B269-B67912206AB4}" type="pres">
      <dgm:prSet presAssocID="{9356C8F9-92D1-4161-8128-66DA582BD0E2}" presName="parTx" presStyleLbl="revTx" presStyleIdx="3" presStyleCnt="5">
        <dgm:presLayoutVars>
          <dgm:chMax val="0"/>
          <dgm:chPref val="0"/>
        </dgm:presLayoutVars>
      </dgm:prSet>
      <dgm:spPr/>
    </dgm:pt>
    <dgm:pt modelId="{DB2D8CB7-0EDC-403A-B356-CCA02E8359F2}" type="pres">
      <dgm:prSet presAssocID="{E99663B5-8450-4FE4-8062-31EE3AB2788D}" presName="sibTrans" presStyleCnt="0"/>
      <dgm:spPr/>
    </dgm:pt>
    <dgm:pt modelId="{498349E7-870C-4364-BCF2-350EB9C09C68}" type="pres">
      <dgm:prSet presAssocID="{134555C8-9B58-474D-A51E-7F5F84618AFA}" presName="compNode" presStyleCnt="0"/>
      <dgm:spPr/>
    </dgm:pt>
    <dgm:pt modelId="{427DD4AC-9926-4DF2-969D-344316043403}" type="pres">
      <dgm:prSet presAssocID="{134555C8-9B58-474D-A51E-7F5F84618AFA}" presName="bgRect" presStyleLbl="bgShp" presStyleIdx="4" presStyleCnt="5"/>
      <dgm:spPr/>
    </dgm:pt>
    <dgm:pt modelId="{C19FD232-2446-4A5A-9D67-5992920AC5CF}" type="pres">
      <dgm:prSet presAssocID="{134555C8-9B58-474D-A51E-7F5F84618AF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B7E02FC-A060-4827-B4AE-1744DF478E56}" type="pres">
      <dgm:prSet presAssocID="{134555C8-9B58-474D-A51E-7F5F84618AFA}" presName="spaceRect" presStyleCnt="0"/>
      <dgm:spPr/>
    </dgm:pt>
    <dgm:pt modelId="{D9CD97CB-3FD0-4D4B-B211-7EB0A4A56A00}" type="pres">
      <dgm:prSet presAssocID="{134555C8-9B58-474D-A51E-7F5F84618AF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7EFE516-4AFA-46AD-84E9-315F993222FE}" type="presOf" srcId="{134555C8-9B58-474D-A51E-7F5F84618AFA}" destId="{D9CD97CB-3FD0-4D4B-B211-7EB0A4A56A00}" srcOrd="0" destOrd="0" presId="urn:microsoft.com/office/officeart/2018/2/layout/IconVerticalSolidList"/>
    <dgm:cxn modelId="{337DC92F-299B-4D29-8EAE-CAA8B1D92119}" type="presOf" srcId="{9356C8F9-92D1-4161-8128-66DA582BD0E2}" destId="{2C32EF12-16A7-4DB7-B269-B67912206AB4}" srcOrd="0" destOrd="0" presId="urn:microsoft.com/office/officeart/2018/2/layout/IconVerticalSolidList"/>
    <dgm:cxn modelId="{5180993A-2096-4FBC-A7AE-82BD359FAA8B}" type="presOf" srcId="{6599865A-47C5-428C-B288-5BF14546CA87}" destId="{6790B287-462D-417B-B640-4B0E09BBBE71}" srcOrd="0" destOrd="0" presId="urn:microsoft.com/office/officeart/2018/2/layout/IconVerticalSolidList"/>
    <dgm:cxn modelId="{7F761F3E-6478-4E89-9585-DFD580C7AD84}" type="presOf" srcId="{9EB7EF04-EC05-4558-BA52-D671FC09CF2D}" destId="{D735A993-0EC4-4846-9217-213CBC3682BF}" srcOrd="0" destOrd="0" presId="urn:microsoft.com/office/officeart/2018/2/layout/IconVerticalSolidList"/>
    <dgm:cxn modelId="{53062D71-F4CB-4AA5-A7CD-FC1289C10A9C}" srcId="{C8664870-3562-4E37-9AD1-6E35FB1F6995}" destId="{134555C8-9B58-474D-A51E-7F5F84618AFA}" srcOrd="4" destOrd="0" parTransId="{20F500D4-0EF4-4E36-AFC8-28708A2F8A04}" sibTransId="{6B1ABC3E-3961-4D91-9D72-638879846D8A}"/>
    <dgm:cxn modelId="{7A47E575-678E-4ECF-A443-A0E773E678B5}" srcId="{C8664870-3562-4E37-9AD1-6E35FB1F6995}" destId="{6599865A-47C5-428C-B288-5BF14546CA87}" srcOrd="0" destOrd="0" parTransId="{C816498A-EC49-4944-8CCC-1709D36CBAC0}" sibTransId="{CDE811F3-636C-4407-92B6-8DA43F819ED9}"/>
    <dgm:cxn modelId="{6A64849B-07A7-4FB1-A427-D2BDAC748941}" type="presOf" srcId="{B24878A1-7BBD-465F-9F56-832374D0FC48}" destId="{7F4E0B20-1CD3-4F58-9F17-54245596D065}" srcOrd="0" destOrd="0" presId="urn:microsoft.com/office/officeart/2018/2/layout/IconVerticalSolidList"/>
    <dgm:cxn modelId="{90308DCB-32E2-4F7F-988D-EC4E4FD1A129}" srcId="{C8664870-3562-4E37-9AD1-6E35FB1F6995}" destId="{9EB7EF04-EC05-4558-BA52-D671FC09CF2D}" srcOrd="2" destOrd="0" parTransId="{D5CD2AF5-971F-4123-B025-A8E0DE3D5E8E}" sibTransId="{4EF87080-AE15-4BED-929E-A64AB7DC7845}"/>
    <dgm:cxn modelId="{452EADD0-4B94-4160-B794-652B65858BA9}" type="presOf" srcId="{C8664870-3562-4E37-9AD1-6E35FB1F6995}" destId="{95EBC8F5-FE63-4F60-9699-A5EDBED69697}" srcOrd="0" destOrd="0" presId="urn:microsoft.com/office/officeart/2018/2/layout/IconVerticalSolidList"/>
    <dgm:cxn modelId="{319709D6-39A0-46DB-B2D6-C9F5E9704831}" srcId="{C8664870-3562-4E37-9AD1-6E35FB1F6995}" destId="{9356C8F9-92D1-4161-8128-66DA582BD0E2}" srcOrd="3" destOrd="0" parTransId="{73B85031-09A7-4CE4-A329-7BDE31A8A419}" sibTransId="{E99663B5-8450-4FE4-8062-31EE3AB2788D}"/>
    <dgm:cxn modelId="{7DBC99F3-9CBC-4DD5-A9B0-60E5EEADA422}" srcId="{C8664870-3562-4E37-9AD1-6E35FB1F6995}" destId="{B24878A1-7BBD-465F-9F56-832374D0FC48}" srcOrd="1" destOrd="0" parTransId="{44648D21-4A25-47D5-ABB4-20CA87429392}" sibTransId="{D0A38358-5EF4-4F01-892E-17E6DBEC06D9}"/>
    <dgm:cxn modelId="{3011F537-1673-42B8-9EC7-D96AD792B658}" type="presParOf" srcId="{95EBC8F5-FE63-4F60-9699-A5EDBED69697}" destId="{86FAB2F1-BFE3-4435-A5D4-935D7CAA82A4}" srcOrd="0" destOrd="0" presId="urn:microsoft.com/office/officeart/2018/2/layout/IconVerticalSolidList"/>
    <dgm:cxn modelId="{48C7D154-FEFC-455B-B7F4-752FAF9178E4}" type="presParOf" srcId="{86FAB2F1-BFE3-4435-A5D4-935D7CAA82A4}" destId="{D7F7D0B1-1850-4696-91D1-F27F96B289B6}" srcOrd="0" destOrd="0" presId="urn:microsoft.com/office/officeart/2018/2/layout/IconVerticalSolidList"/>
    <dgm:cxn modelId="{0D048157-AE11-4952-A171-344DBFA45691}" type="presParOf" srcId="{86FAB2F1-BFE3-4435-A5D4-935D7CAA82A4}" destId="{1AF050BF-31C3-496F-96AA-6A02E257F79D}" srcOrd="1" destOrd="0" presId="urn:microsoft.com/office/officeart/2018/2/layout/IconVerticalSolidList"/>
    <dgm:cxn modelId="{1708B632-0B0F-4781-94B9-CD0733FD8666}" type="presParOf" srcId="{86FAB2F1-BFE3-4435-A5D4-935D7CAA82A4}" destId="{298C19FF-BF0B-4799-A9DC-A68C33631AA0}" srcOrd="2" destOrd="0" presId="urn:microsoft.com/office/officeart/2018/2/layout/IconVerticalSolidList"/>
    <dgm:cxn modelId="{CFBDDD04-A520-40C3-A86F-B8A697EE9D7D}" type="presParOf" srcId="{86FAB2F1-BFE3-4435-A5D4-935D7CAA82A4}" destId="{6790B287-462D-417B-B640-4B0E09BBBE71}" srcOrd="3" destOrd="0" presId="urn:microsoft.com/office/officeart/2018/2/layout/IconVerticalSolidList"/>
    <dgm:cxn modelId="{73CDEC35-4671-4B81-A7E5-E4628B466BCD}" type="presParOf" srcId="{95EBC8F5-FE63-4F60-9699-A5EDBED69697}" destId="{E6F54504-AADD-472F-A217-8B1E51ED30B9}" srcOrd="1" destOrd="0" presId="urn:microsoft.com/office/officeart/2018/2/layout/IconVerticalSolidList"/>
    <dgm:cxn modelId="{53C6BAAE-928A-49DB-A743-2316DA94B052}" type="presParOf" srcId="{95EBC8F5-FE63-4F60-9699-A5EDBED69697}" destId="{5E0AD326-6B88-4E50-8FAB-E366C21026C9}" srcOrd="2" destOrd="0" presId="urn:microsoft.com/office/officeart/2018/2/layout/IconVerticalSolidList"/>
    <dgm:cxn modelId="{25CA8279-2542-4A2F-8A86-BCC2676650B4}" type="presParOf" srcId="{5E0AD326-6B88-4E50-8FAB-E366C21026C9}" destId="{1A6271F1-BE88-4807-B88D-793FEB9344D8}" srcOrd="0" destOrd="0" presId="urn:microsoft.com/office/officeart/2018/2/layout/IconVerticalSolidList"/>
    <dgm:cxn modelId="{1F17611C-D58F-43CC-9C99-279FEF0B40A2}" type="presParOf" srcId="{5E0AD326-6B88-4E50-8FAB-E366C21026C9}" destId="{945F456A-7932-4FB4-AECE-1778FCFEA821}" srcOrd="1" destOrd="0" presId="urn:microsoft.com/office/officeart/2018/2/layout/IconVerticalSolidList"/>
    <dgm:cxn modelId="{2B5A96CE-1626-46C6-B584-6DBCE8DF6E15}" type="presParOf" srcId="{5E0AD326-6B88-4E50-8FAB-E366C21026C9}" destId="{ABFF4FE9-2AF5-42EF-971B-6837A2D53DA3}" srcOrd="2" destOrd="0" presId="urn:microsoft.com/office/officeart/2018/2/layout/IconVerticalSolidList"/>
    <dgm:cxn modelId="{DF6439CA-E9FD-4EAD-A709-05AA1F87B7B1}" type="presParOf" srcId="{5E0AD326-6B88-4E50-8FAB-E366C21026C9}" destId="{7F4E0B20-1CD3-4F58-9F17-54245596D065}" srcOrd="3" destOrd="0" presId="urn:microsoft.com/office/officeart/2018/2/layout/IconVerticalSolidList"/>
    <dgm:cxn modelId="{81729E0D-48F6-4EA5-A85A-180EC2B8BC9C}" type="presParOf" srcId="{95EBC8F5-FE63-4F60-9699-A5EDBED69697}" destId="{4BFA9086-EAB7-4291-A702-5B02EE325F54}" srcOrd="3" destOrd="0" presId="urn:microsoft.com/office/officeart/2018/2/layout/IconVerticalSolidList"/>
    <dgm:cxn modelId="{A85F3E3D-29F4-4EF9-9484-602D58F4ACB0}" type="presParOf" srcId="{95EBC8F5-FE63-4F60-9699-A5EDBED69697}" destId="{8C0F8204-67B0-4597-952A-F72D1DD912D6}" srcOrd="4" destOrd="0" presId="urn:microsoft.com/office/officeart/2018/2/layout/IconVerticalSolidList"/>
    <dgm:cxn modelId="{F4AF2F35-CEC3-4C5B-A72A-03051A247B5E}" type="presParOf" srcId="{8C0F8204-67B0-4597-952A-F72D1DD912D6}" destId="{03ED04BA-9001-4B23-B5FE-FB4BC0A68F52}" srcOrd="0" destOrd="0" presId="urn:microsoft.com/office/officeart/2018/2/layout/IconVerticalSolidList"/>
    <dgm:cxn modelId="{AD4956D8-DBB9-41C0-ABE0-AF03172065B7}" type="presParOf" srcId="{8C0F8204-67B0-4597-952A-F72D1DD912D6}" destId="{C58B1894-FEF6-48A4-8BAD-916F9DA1A155}" srcOrd="1" destOrd="0" presId="urn:microsoft.com/office/officeart/2018/2/layout/IconVerticalSolidList"/>
    <dgm:cxn modelId="{26282D28-8E75-4550-976E-04F17E1CFD11}" type="presParOf" srcId="{8C0F8204-67B0-4597-952A-F72D1DD912D6}" destId="{B06984AC-91C4-4430-98B6-2532FC8BFFDA}" srcOrd="2" destOrd="0" presId="urn:microsoft.com/office/officeart/2018/2/layout/IconVerticalSolidList"/>
    <dgm:cxn modelId="{B2B3A592-454C-4040-B848-051F2F5867B5}" type="presParOf" srcId="{8C0F8204-67B0-4597-952A-F72D1DD912D6}" destId="{D735A993-0EC4-4846-9217-213CBC3682BF}" srcOrd="3" destOrd="0" presId="urn:microsoft.com/office/officeart/2018/2/layout/IconVerticalSolidList"/>
    <dgm:cxn modelId="{B0377FFD-4C85-4D7B-B261-7BB7F6B7FD6D}" type="presParOf" srcId="{95EBC8F5-FE63-4F60-9699-A5EDBED69697}" destId="{4AF4492D-68B2-4BA0-B221-B3B4499EF5FF}" srcOrd="5" destOrd="0" presId="urn:microsoft.com/office/officeart/2018/2/layout/IconVerticalSolidList"/>
    <dgm:cxn modelId="{CCEB42A1-E646-42E5-8754-D64522D4C088}" type="presParOf" srcId="{95EBC8F5-FE63-4F60-9699-A5EDBED69697}" destId="{DCB80229-09BD-4C94-985B-1A92986169A3}" srcOrd="6" destOrd="0" presId="urn:microsoft.com/office/officeart/2018/2/layout/IconVerticalSolidList"/>
    <dgm:cxn modelId="{0EC8214B-8321-48C3-9433-D66850E0BF02}" type="presParOf" srcId="{DCB80229-09BD-4C94-985B-1A92986169A3}" destId="{341EACC2-62CE-4EBD-80A7-669F7EE7B0D5}" srcOrd="0" destOrd="0" presId="urn:microsoft.com/office/officeart/2018/2/layout/IconVerticalSolidList"/>
    <dgm:cxn modelId="{FE8AAF23-E918-4851-9074-41E023BA8D2B}" type="presParOf" srcId="{DCB80229-09BD-4C94-985B-1A92986169A3}" destId="{0E8B4F10-4113-409A-8085-44D23AE8AB5F}" srcOrd="1" destOrd="0" presId="urn:microsoft.com/office/officeart/2018/2/layout/IconVerticalSolidList"/>
    <dgm:cxn modelId="{572062FF-D41A-459B-8079-5A89CC74301D}" type="presParOf" srcId="{DCB80229-09BD-4C94-985B-1A92986169A3}" destId="{ABE62CE9-2339-4191-9961-1F22751C8984}" srcOrd="2" destOrd="0" presId="urn:microsoft.com/office/officeart/2018/2/layout/IconVerticalSolidList"/>
    <dgm:cxn modelId="{15AA16FF-CFBD-4B8A-AC2B-E14276CDBF3C}" type="presParOf" srcId="{DCB80229-09BD-4C94-985B-1A92986169A3}" destId="{2C32EF12-16A7-4DB7-B269-B67912206AB4}" srcOrd="3" destOrd="0" presId="urn:microsoft.com/office/officeart/2018/2/layout/IconVerticalSolidList"/>
    <dgm:cxn modelId="{5EE64C1A-3A90-42EE-8B7E-85FF15CB1A5A}" type="presParOf" srcId="{95EBC8F5-FE63-4F60-9699-A5EDBED69697}" destId="{DB2D8CB7-0EDC-403A-B356-CCA02E8359F2}" srcOrd="7" destOrd="0" presId="urn:microsoft.com/office/officeart/2018/2/layout/IconVerticalSolidList"/>
    <dgm:cxn modelId="{E44B8B0F-2649-4737-B580-4D8BAA3FCE2A}" type="presParOf" srcId="{95EBC8F5-FE63-4F60-9699-A5EDBED69697}" destId="{498349E7-870C-4364-BCF2-350EB9C09C68}" srcOrd="8" destOrd="0" presId="urn:microsoft.com/office/officeart/2018/2/layout/IconVerticalSolidList"/>
    <dgm:cxn modelId="{311EE86B-8D19-4281-8E08-574A51274DEE}" type="presParOf" srcId="{498349E7-870C-4364-BCF2-350EB9C09C68}" destId="{427DD4AC-9926-4DF2-969D-344316043403}" srcOrd="0" destOrd="0" presId="urn:microsoft.com/office/officeart/2018/2/layout/IconVerticalSolidList"/>
    <dgm:cxn modelId="{DBE31D43-61BC-47EB-97A4-0AC89CF7AE07}" type="presParOf" srcId="{498349E7-870C-4364-BCF2-350EB9C09C68}" destId="{C19FD232-2446-4A5A-9D67-5992920AC5CF}" srcOrd="1" destOrd="0" presId="urn:microsoft.com/office/officeart/2018/2/layout/IconVerticalSolidList"/>
    <dgm:cxn modelId="{F4287BB2-42AD-4B91-8C94-1A3D4F829E8C}" type="presParOf" srcId="{498349E7-870C-4364-BCF2-350EB9C09C68}" destId="{8B7E02FC-A060-4827-B4AE-1744DF478E56}" srcOrd="2" destOrd="0" presId="urn:microsoft.com/office/officeart/2018/2/layout/IconVerticalSolidList"/>
    <dgm:cxn modelId="{5C02F8F2-E5B3-4233-97FE-B2F39145850D}" type="presParOf" srcId="{498349E7-870C-4364-BCF2-350EB9C09C68}" destId="{D9CD97CB-3FD0-4D4B-B211-7EB0A4A56A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0344A2-2671-4835-BD0C-3CF7F1016442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DA9304-E005-4FF2-BD5C-B0D811F0FFC1}">
      <dgm:prSet/>
      <dgm:spPr/>
      <dgm:t>
        <a:bodyPr/>
        <a:lstStyle/>
        <a:p>
          <a:r>
            <a:rPr lang="en-US" b="0" i="0"/>
            <a:t>Conductors</a:t>
          </a:r>
          <a:endParaRPr lang="en-US"/>
        </a:p>
      </dgm:t>
    </dgm:pt>
    <dgm:pt modelId="{800DBD6E-D079-4A54-BC84-6D3E10A320E0}" type="parTrans" cxnId="{D35AE21E-FB3C-4719-BB63-4945F9EAC841}">
      <dgm:prSet/>
      <dgm:spPr/>
      <dgm:t>
        <a:bodyPr/>
        <a:lstStyle/>
        <a:p>
          <a:endParaRPr lang="en-US"/>
        </a:p>
      </dgm:t>
    </dgm:pt>
    <dgm:pt modelId="{72F8D360-8A14-4AEA-A589-18D2E7FCE30D}" type="sibTrans" cxnId="{D35AE21E-FB3C-4719-BB63-4945F9EAC841}">
      <dgm:prSet/>
      <dgm:spPr/>
      <dgm:t>
        <a:bodyPr/>
        <a:lstStyle/>
        <a:p>
          <a:endParaRPr lang="en-US"/>
        </a:p>
      </dgm:t>
    </dgm:pt>
    <dgm:pt modelId="{9DA814F4-DDB0-4571-A237-F17690C1F9B1}">
      <dgm:prSet/>
      <dgm:spPr/>
      <dgm:t>
        <a:bodyPr/>
        <a:lstStyle/>
        <a:p>
          <a:r>
            <a:rPr lang="en-US" b="0" i="0"/>
            <a:t>Resistors</a:t>
          </a:r>
          <a:endParaRPr lang="en-US"/>
        </a:p>
      </dgm:t>
    </dgm:pt>
    <dgm:pt modelId="{567CED0E-02D2-4A9D-853A-EAFBE6C9CD15}" type="parTrans" cxnId="{CC7F0657-4EA1-4AAE-839B-F64A82BB5D09}">
      <dgm:prSet/>
      <dgm:spPr/>
      <dgm:t>
        <a:bodyPr/>
        <a:lstStyle/>
        <a:p>
          <a:endParaRPr lang="en-US"/>
        </a:p>
      </dgm:t>
    </dgm:pt>
    <dgm:pt modelId="{142BEB83-05C7-4BE4-B6FA-1B610611C9A3}" type="sibTrans" cxnId="{CC7F0657-4EA1-4AAE-839B-F64A82BB5D09}">
      <dgm:prSet/>
      <dgm:spPr/>
      <dgm:t>
        <a:bodyPr/>
        <a:lstStyle/>
        <a:p>
          <a:endParaRPr lang="en-US"/>
        </a:p>
      </dgm:t>
    </dgm:pt>
    <dgm:pt modelId="{698266EB-8BD3-44A0-B468-F7FDB065C363}">
      <dgm:prSet/>
      <dgm:spPr/>
      <dgm:t>
        <a:bodyPr/>
        <a:lstStyle/>
        <a:p>
          <a:r>
            <a:rPr lang="en-US" b="0" i="0" dirty="0"/>
            <a:t>Capacitors</a:t>
          </a:r>
          <a:endParaRPr lang="en-US" dirty="0"/>
        </a:p>
      </dgm:t>
    </dgm:pt>
    <dgm:pt modelId="{F6D5C17F-87CE-4700-8067-DD9EA9887BAF}" type="parTrans" cxnId="{B3203246-ED59-40A8-8BA0-B53ECF96EB00}">
      <dgm:prSet/>
      <dgm:spPr/>
      <dgm:t>
        <a:bodyPr/>
        <a:lstStyle/>
        <a:p>
          <a:endParaRPr lang="en-US"/>
        </a:p>
      </dgm:t>
    </dgm:pt>
    <dgm:pt modelId="{0F44EB89-22F4-4CFB-A802-716372C4922D}" type="sibTrans" cxnId="{B3203246-ED59-40A8-8BA0-B53ECF96EB00}">
      <dgm:prSet/>
      <dgm:spPr/>
      <dgm:t>
        <a:bodyPr/>
        <a:lstStyle/>
        <a:p>
          <a:endParaRPr lang="en-US"/>
        </a:p>
      </dgm:t>
    </dgm:pt>
    <dgm:pt modelId="{11CF7073-94C7-40D7-814D-D88694530939}">
      <dgm:prSet/>
      <dgm:spPr/>
      <dgm:t>
        <a:bodyPr/>
        <a:lstStyle/>
        <a:p>
          <a:r>
            <a:rPr lang="en-US" b="0" i="0" dirty="0"/>
            <a:t>LEDs</a:t>
          </a:r>
          <a:endParaRPr lang="en-US" dirty="0"/>
        </a:p>
      </dgm:t>
    </dgm:pt>
    <dgm:pt modelId="{57EC5656-6794-45F3-8C03-5A0CF55E750B}" type="parTrans" cxnId="{24A41CD8-9B33-416A-AB1C-C6720A3AF7CD}">
      <dgm:prSet/>
      <dgm:spPr/>
      <dgm:t>
        <a:bodyPr/>
        <a:lstStyle/>
        <a:p>
          <a:endParaRPr lang="en-US"/>
        </a:p>
      </dgm:t>
    </dgm:pt>
    <dgm:pt modelId="{40955106-89EE-480D-B839-CDDAE36175C4}" type="sibTrans" cxnId="{24A41CD8-9B33-416A-AB1C-C6720A3AF7CD}">
      <dgm:prSet/>
      <dgm:spPr/>
      <dgm:t>
        <a:bodyPr/>
        <a:lstStyle/>
        <a:p>
          <a:endParaRPr lang="en-US"/>
        </a:p>
      </dgm:t>
    </dgm:pt>
    <dgm:pt modelId="{014289FB-B90D-4DC2-8676-0962DCC1316B}">
      <dgm:prSet/>
      <dgm:spPr/>
      <dgm:t>
        <a:bodyPr/>
        <a:lstStyle/>
        <a:p>
          <a:r>
            <a:rPr lang="en-US" b="0" i="0" dirty="0"/>
            <a:t>Integrated circuits</a:t>
          </a:r>
          <a:endParaRPr lang="en-US" dirty="0"/>
        </a:p>
      </dgm:t>
    </dgm:pt>
    <dgm:pt modelId="{7D3B436B-0AF1-4ADF-9082-91F0B4FC0C2E}" type="parTrans" cxnId="{DC56E298-8896-4260-AA0B-10AC78475B33}">
      <dgm:prSet/>
      <dgm:spPr/>
      <dgm:t>
        <a:bodyPr/>
        <a:lstStyle/>
        <a:p>
          <a:endParaRPr lang="en-US"/>
        </a:p>
      </dgm:t>
    </dgm:pt>
    <dgm:pt modelId="{C48E2D4A-374E-4BB3-9519-2C418E5F2300}" type="sibTrans" cxnId="{DC56E298-8896-4260-AA0B-10AC78475B33}">
      <dgm:prSet/>
      <dgm:spPr/>
      <dgm:t>
        <a:bodyPr/>
        <a:lstStyle/>
        <a:p>
          <a:endParaRPr lang="en-US"/>
        </a:p>
      </dgm:t>
    </dgm:pt>
    <dgm:pt modelId="{B64228CE-91BE-44D3-94A5-37C1AD130E0E}">
      <dgm:prSet/>
      <dgm:spPr/>
      <dgm:t>
        <a:bodyPr/>
        <a:lstStyle/>
        <a:p>
          <a:r>
            <a:rPr lang="en-US" dirty="0"/>
            <a:t>Switches</a:t>
          </a:r>
        </a:p>
      </dgm:t>
    </dgm:pt>
    <dgm:pt modelId="{D53D3B39-EED4-4734-83B6-CCFE8C990BF1}" type="parTrans" cxnId="{A4C84B64-0F63-4EBB-8067-A88B14E37B31}">
      <dgm:prSet/>
      <dgm:spPr/>
      <dgm:t>
        <a:bodyPr/>
        <a:lstStyle/>
        <a:p>
          <a:endParaRPr lang="en-US"/>
        </a:p>
      </dgm:t>
    </dgm:pt>
    <dgm:pt modelId="{903EE35A-2A7D-44BD-91B1-9D33A18EC71F}" type="sibTrans" cxnId="{A4C84B64-0F63-4EBB-8067-A88B14E37B31}">
      <dgm:prSet/>
      <dgm:spPr/>
      <dgm:t>
        <a:bodyPr/>
        <a:lstStyle/>
        <a:p>
          <a:endParaRPr lang="en-US"/>
        </a:p>
      </dgm:t>
    </dgm:pt>
    <dgm:pt modelId="{A23C54F8-92AF-4113-BF8A-7555504C0F50}" type="pres">
      <dgm:prSet presAssocID="{990344A2-2671-4835-BD0C-3CF7F1016442}" presName="linear" presStyleCnt="0">
        <dgm:presLayoutVars>
          <dgm:dir/>
          <dgm:animLvl val="lvl"/>
          <dgm:resizeHandles val="exact"/>
        </dgm:presLayoutVars>
      </dgm:prSet>
      <dgm:spPr/>
    </dgm:pt>
    <dgm:pt modelId="{3756FCA7-2039-4563-AB3A-3DB81D88E163}" type="pres">
      <dgm:prSet presAssocID="{E4DA9304-E005-4FF2-BD5C-B0D811F0FFC1}" presName="parentLin" presStyleCnt="0"/>
      <dgm:spPr/>
    </dgm:pt>
    <dgm:pt modelId="{2AE80A47-411A-4958-BD95-1238E9189527}" type="pres">
      <dgm:prSet presAssocID="{E4DA9304-E005-4FF2-BD5C-B0D811F0FFC1}" presName="parentLeftMargin" presStyleLbl="node1" presStyleIdx="0" presStyleCnt="6"/>
      <dgm:spPr/>
    </dgm:pt>
    <dgm:pt modelId="{DDA171D0-6EE6-4A6B-84E9-E91EFFE17936}" type="pres">
      <dgm:prSet presAssocID="{E4DA9304-E005-4FF2-BD5C-B0D811F0FFC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29F5740-67B7-41A0-8759-919BE14A7741}" type="pres">
      <dgm:prSet presAssocID="{E4DA9304-E005-4FF2-BD5C-B0D811F0FFC1}" presName="negativeSpace" presStyleCnt="0"/>
      <dgm:spPr/>
    </dgm:pt>
    <dgm:pt modelId="{56F52B3B-010A-44D8-87A8-7FBE0FECFCDF}" type="pres">
      <dgm:prSet presAssocID="{E4DA9304-E005-4FF2-BD5C-B0D811F0FFC1}" presName="childText" presStyleLbl="conFgAcc1" presStyleIdx="0" presStyleCnt="6">
        <dgm:presLayoutVars>
          <dgm:bulletEnabled val="1"/>
        </dgm:presLayoutVars>
      </dgm:prSet>
      <dgm:spPr/>
    </dgm:pt>
    <dgm:pt modelId="{D3C93E48-D9DA-4D0F-9F08-1044441A5419}" type="pres">
      <dgm:prSet presAssocID="{72F8D360-8A14-4AEA-A589-18D2E7FCE30D}" presName="spaceBetweenRectangles" presStyleCnt="0"/>
      <dgm:spPr/>
    </dgm:pt>
    <dgm:pt modelId="{C4CCF881-2B73-49A4-8485-B79A062835D4}" type="pres">
      <dgm:prSet presAssocID="{9DA814F4-DDB0-4571-A237-F17690C1F9B1}" presName="parentLin" presStyleCnt="0"/>
      <dgm:spPr/>
    </dgm:pt>
    <dgm:pt modelId="{8A068F82-C785-4FD5-BB86-01C24788CD87}" type="pres">
      <dgm:prSet presAssocID="{9DA814F4-DDB0-4571-A237-F17690C1F9B1}" presName="parentLeftMargin" presStyleLbl="node1" presStyleIdx="0" presStyleCnt="6"/>
      <dgm:spPr/>
    </dgm:pt>
    <dgm:pt modelId="{FCBF4A2B-A264-4CE1-B059-B8FC142CCD36}" type="pres">
      <dgm:prSet presAssocID="{9DA814F4-DDB0-4571-A237-F17690C1F9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C8C2F82-216E-4C18-969C-6B952F9FA35D}" type="pres">
      <dgm:prSet presAssocID="{9DA814F4-DDB0-4571-A237-F17690C1F9B1}" presName="negativeSpace" presStyleCnt="0"/>
      <dgm:spPr/>
    </dgm:pt>
    <dgm:pt modelId="{0589B6DC-D717-41D2-9ED3-C6FA4AD4D41C}" type="pres">
      <dgm:prSet presAssocID="{9DA814F4-DDB0-4571-A237-F17690C1F9B1}" presName="childText" presStyleLbl="conFgAcc1" presStyleIdx="1" presStyleCnt="6">
        <dgm:presLayoutVars>
          <dgm:bulletEnabled val="1"/>
        </dgm:presLayoutVars>
      </dgm:prSet>
      <dgm:spPr/>
    </dgm:pt>
    <dgm:pt modelId="{4D5AFC8F-73DA-4C27-BBC3-571A24B07A6A}" type="pres">
      <dgm:prSet presAssocID="{142BEB83-05C7-4BE4-B6FA-1B610611C9A3}" presName="spaceBetweenRectangles" presStyleCnt="0"/>
      <dgm:spPr/>
    </dgm:pt>
    <dgm:pt modelId="{AC7C5B4F-F58C-4E0A-9C46-D2F892948328}" type="pres">
      <dgm:prSet presAssocID="{698266EB-8BD3-44A0-B468-F7FDB065C363}" presName="parentLin" presStyleCnt="0"/>
      <dgm:spPr/>
    </dgm:pt>
    <dgm:pt modelId="{60E3C3F8-F532-42D8-865D-0913B1621D2E}" type="pres">
      <dgm:prSet presAssocID="{698266EB-8BD3-44A0-B468-F7FDB065C363}" presName="parentLeftMargin" presStyleLbl="node1" presStyleIdx="1" presStyleCnt="6"/>
      <dgm:spPr/>
    </dgm:pt>
    <dgm:pt modelId="{37623BEA-158A-487C-B6CA-22AE6B79D675}" type="pres">
      <dgm:prSet presAssocID="{698266EB-8BD3-44A0-B468-F7FDB065C36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2E795BC-9FD9-4159-BC37-65DD1519A00F}" type="pres">
      <dgm:prSet presAssocID="{698266EB-8BD3-44A0-B468-F7FDB065C363}" presName="negativeSpace" presStyleCnt="0"/>
      <dgm:spPr/>
    </dgm:pt>
    <dgm:pt modelId="{F63C8EC2-9136-4815-85B1-10B25F08D33A}" type="pres">
      <dgm:prSet presAssocID="{698266EB-8BD3-44A0-B468-F7FDB065C363}" presName="childText" presStyleLbl="conFgAcc1" presStyleIdx="2" presStyleCnt="6">
        <dgm:presLayoutVars>
          <dgm:bulletEnabled val="1"/>
        </dgm:presLayoutVars>
      </dgm:prSet>
      <dgm:spPr/>
    </dgm:pt>
    <dgm:pt modelId="{089CCC2A-E9C1-4721-BC6C-37E4E89A5D71}" type="pres">
      <dgm:prSet presAssocID="{0F44EB89-22F4-4CFB-A802-716372C4922D}" presName="spaceBetweenRectangles" presStyleCnt="0"/>
      <dgm:spPr/>
    </dgm:pt>
    <dgm:pt modelId="{8818B801-B66E-4031-BA28-4DE5EF350077}" type="pres">
      <dgm:prSet presAssocID="{B64228CE-91BE-44D3-94A5-37C1AD130E0E}" presName="parentLin" presStyleCnt="0"/>
      <dgm:spPr/>
    </dgm:pt>
    <dgm:pt modelId="{CF9AF427-076E-4692-B526-336DE67E6DBA}" type="pres">
      <dgm:prSet presAssocID="{B64228CE-91BE-44D3-94A5-37C1AD130E0E}" presName="parentLeftMargin" presStyleLbl="node1" presStyleIdx="2" presStyleCnt="6"/>
      <dgm:spPr/>
    </dgm:pt>
    <dgm:pt modelId="{516C823E-9E63-4A2A-A842-FF8A78E33E7D}" type="pres">
      <dgm:prSet presAssocID="{B64228CE-91BE-44D3-94A5-37C1AD130E0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B5CE12B-50F1-4ADC-80AC-D39BB5047E8F}" type="pres">
      <dgm:prSet presAssocID="{B64228CE-91BE-44D3-94A5-37C1AD130E0E}" presName="negativeSpace" presStyleCnt="0"/>
      <dgm:spPr/>
    </dgm:pt>
    <dgm:pt modelId="{E784CC42-BF7F-4220-9865-23CF9AAD0D40}" type="pres">
      <dgm:prSet presAssocID="{B64228CE-91BE-44D3-94A5-37C1AD130E0E}" presName="childText" presStyleLbl="conFgAcc1" presStyleIdx="3" presStyleCnt="6">
        <dgm:presLayoutVars>
          <dgm:bulletEnabled val="1"/>
        </dgm:presLayoutVars>
      </dgm:prSet>
      <dgm:spPr/>
    </dgm:pt>
    <dgm:pt modelId="{2FF6CAB1-55D0-422A-B8F4-8499D49007D0}" type="pres">
      <dgm:prSet presAssocID="{903EE35A-2A7D-44BD-91B1-9D33A18EC71F}" presName="spaceBetweenRectangles" presStyleCnt="0"/>
      <dgm:spPr/>
    </dgm:pt>
    <dgm:pt modelId="{DD310A07-9A7A-468C-9918-1108F13FCA5F}" type="pres">
      <dgm:prSet presAssocID="{11CF7073-94C7-40D7-814D-D88694530939}" presName="parentLin" presStyleCnt="0"/>
      <dgm:spPr/>
    </dgm:pt>
    <dgm:pt modelId="{8D2051C6-65DC-44BC-8DD8-3924A1F1332A}" type="pres">
      <dgm:prSet presAssocID="{11CF7073-94C7-40D7-814D-D88694530939}" presName="parentLeftMargin" presStyleLbl="node1" presStyleIdx="3" presStyleCnt="6"/>
      <dgm:spPr/>
    </dgm:pt>
    <dgm:pt modelId="{2F0F5ED5-6AAE-46DC-BABF-229C0ED96F5B}" type="pres">
      <dgm:prSet presAssocID="{11CF7073-94C7-40D7-814D-D8869453093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1E68D0C-F961-4CC3-9B0B-CCFED529BF31}" type="pres">
      <dgm:prSet presAssocID="{11CF7073-94C7-40D7-814D-D88694530939}" presName="negativeSpace" presStyleCnt="0"/>
      <dgm:spPr/>
    </dgm:pt>
    <dgm:pt modelId="{A9C752FA-F7F8-497D-B20B-16BFEE5B0EF0}" type="pres">
      <dgm:prSet presAssocID="{11CF7073-94C7-40D7-814D-D88694530939}" presName="childText" presStyleLbl="conFgAcc1" presStyleIdx="4" presStyleCnt="6">
        <dgm:presLayoutVars>
          <dgm:bulletEnabled val="1"/>
        </dgm:presLayoutVars>
      </dgm:prSet>
      <dgm:spPr/>
    </dgm:pt>
    <dgm:pt modelId="{19AE1C9E-8EC0-4B5B-B26B-BAD991539CB2}" type="pres">
      <dgm:prSet presAssocID="{40955106-89EE-480D-B839-CDDAE36175C4}" presName="spaceBetweenRectangles" presStyleCnt="0"/>
      <dgm:spPr/>
    </dgm:pt>
    <dgm:pt modelId="{3B487E2A-04A5-460A-993B-5A97B0848796}" type="pres">
      <dgm:prSet presAssocID="{014289FB-B90D-4DC2-8676-0962DCC1316B}" presName="parentLin" presStyleCnt="0"/>
      <dgm:spPr/>
    </dgm:pt>
    <dgm:pt modelId="{59603377-545F-46C2-9623-092DD76A10C1}" type="pres">
      <dgm:prSet presAssocID="{014289FB-B90D-4DC2-8676-0962DCC1316B}" presName="parentLeftMargin" presStyleLbl="node1" presStyleIdx="4" presStyleCnt="6"/>
      <dgm:spPr/>
    </dgm:pt>
    <dgm:pt modelId="{64ABDCBF-A9EF-44EC-84EA-2EA7EFC697F7}" type="pres">
      <dgm:prSet presAssocID="{014289FB-B90D-4DC2-8676-0962DCC1316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98CEA789-B22A-47DF-9E04-0AE9A1E8BF9B}" type="pres">
      <dgm:prSet presAssocID="{014289FB-B90D-4DC2-8676-0962DCC1316B}" presName="negativeSpace" presStyleCnt="0"/>
      <dgm:spPr/>
    </dgm:pt>
    <dgm:pt modelId="{E544E9FD-8E85-466F-A34A-8788B674DED8}" type="pres">
      <dgm:prSet presAssocID="{014289FB-B90D-4DC2-8676-0962DCC1316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D35AE21E-FB3C-4719-BB63-4945F9EAC841}" srcId="{990344A2-2671-4835-BD0C-3CF7F1016442}" destId="{E4DA9304-E005-4FF2-BD5C-B0D811F0FFC1}" srcOrd="0" destOrd="0" parTransId="{800DBD6E-D079-4A54-BC84-6D3E10A320E0}" sibTransId="{72F8D360-8A14-4AEA-A589-18D2E7FCE30D}"/>
    <dgm:cxn modelId="{C1388F3D-9E7A-493B-B528-F408800B2940}" type="presOf" srcId="{990344A2-2671-4835-BD0C-3CF7F1016442}" destId="{A23C54F8-92AF-4113-BF8A-7555504C0F50}" srcOrd="0" destOrd="0" presId="urn:microsoft.com/office/officeart/2005/8/layout/list1"/>
    <dgm:cxn modelId="{FEDC1F5B-DFD3-4E08-B6B0-28D4B7E8F46E}" type="presOf" srcId="{11CF7073-94C7-40D7-814D-D88694530939}" destId="{8D2051C6-65DC-44BC-8DD8-3924A1F1332A}" srcOrd="0" destOrd="0" presId="urn:microsoft.com/office/officeart/2005/8/layout/list1"/>
    <dgm:cxn modelId="{3063C35D-8DCE-4746-A144-035ABB6921AA}" type="presOf" srcId="{E4DA9304-E005-4FF2-BD5C-B0D811F0FFC1}" destId="{DDA171D0-6EE6-4A6B-84E9-E91EFFE17936}" srcOrd="1" destOrd="0" presId="urn:microsoft.com/office/officeart/2005/8/layout/list1"/>
    <dgm:cxn modelId="{A4C84B64-0F63-4EBB-8067-A88B14E37B31}" srcId="{990344A2-2671-4835-BD0C-3CF7F1016442}" destId="{B64228CE-91BE-44D3-94A5-37C1AD130E0E}" srcOrd="3" destOrd="0" parTransId="{D53D3B39-EED4-4734-83B6-CCFE8C990BF1}" sibTransId="{903EE35A-2A7D-44BD-91B1-9D33A18EC71F}"/>
    <dgm:cxn modelId="{B3203246-ED59-40A8-8BA0-B53ECF96EB00}" srcId="{990344A2-2671-4835-BD0C-3CF7F1016442}" destId="{698266EB-8BD3-44A0-B468-F7FDB065C363}" srcOrd="2" destOrd="0" parTransId="{F6D5C17F-87CE-4700-8067-DD9EA9887BAF}" sibTransId="{0F44EB89-22F4-4CFB-A802-716372C4922D}"/>
    <dgm:cxn modelId="{64372070-6AFF-4765-B21B-E6AEA1ACB667}" type="presOf" srcId="{E4DA9304-E005-4FF2-BD5C-B0D811F0FFC1}" destId="{2AE80A47-411A-4958-BD95-1238E9189527}" srcOrd="0" destOrd="0" presId="urn:microsoft.com/office/officeart/2005/8/layout/list1"/>
    <dgm:cxn modelId="{AD227754-D593-4D59-BD82-D5950A4A771E}" type="presOf" srcId="{B64228CE-91BE-44D3-94A5-37C1AD130E0E}" destId="{CF9AF427-076E-4692-B526-336DE67E6DBA}" srcOrd="0" destOrd="0" presId="urn:microsoft.com/office/officeart/2005/8/layout/list1"/>
    <dgm:cxn modelId="{CC7F0657-4EA1-4AAE-839B-F64A82BB5D09}" srcId="{990344A2-2671-4835-BD0C-3CF7F1016442}" destId="{9DA814F4-DDB0-4571-A237-F17690C1F9B1}" srcOrd="1" destOrd="0" parTransId="{567CED0E-02D2-4A9D-853A-EAFBE6C9CD15}" sibTransId="{142BEB83-05C7-4BE4-B6FA-1B610611C9A3}"/>
    <dgm:cxn modelId="{DC56E298-8896-4260-AA0B-10AC78475B33}" srcId="{990344A2-2671-4835-BD0C-3CF7F1016442}" destId="{014289FB-B90D-4DC2-8676-0962DCC1316B}" srcOrd="5" destOrd="0" parTransId="{7D3B436B-0AF1-4ADF-9082-91F0B4FC0C2E}" sibTransId="{C48E2D4A-374E-4BB3-9519-2C418E5F2300}"/>
    <dgm:cxn modelId="{82D4C89D-3E40-4B92-9714-259D01E1A8B8}" type="presOf" srcId="{014289FB-B90D-4DC2-8676-0962DCC1316B}" destId="{64ABDCBF-A9EF-44EC-84EA-2EA7EFC697F7}" srcOrd="1" destOrd="0" presId="urn:microsoft.com/office/officeart/2005/8/layout/list1"/>
    <dgm:cxn modelId="{FBCC6EAF-EBBE-4B4A-91D0-6BFF902E12BD}" type="presOf" srcId="{014289FB-B90D-4DC2-8676-0962DCC1316B}" destId="{59603377-545F-46C2-9623-092DD76A10C1}" srcOrd="0" destOrd="0" presId="urn:microsoft.com/office/officeart/2005/8/layout/list1"/>
    <dgm:cxn modelId="{8A1693B1-A46C-44EE-B9EB-1C32A29F3692}" type="presOf" srcId="{9DA814F4-DDB0-4571-A237-F17690C1F9B1}" destId="{8A068F82-C785-4FD5-BB86-01C24788CD87}" srcOrd="0" destOrd="0" presId="urn:microsoft.com/office/officeart/2005/8/layout/list1"/>
    <dgm:cxn modelId="{4A9CC4BD-7C04-40D0-A593-338B3B9FE9CF}" type="presOf" srcId="{11CF7073-94C7-40D7-814D-D88694530939}" destId="{2F0F5ED5-6AAE-46DC-BABF-229C0ED96F5B}" srcOrd="1" destOrd="0" presId="urn:microsoft.com/office/officeart/2005/8/layout/list1"/>
    <dgm:cxn modelId="{24A41CD8-9B33-416A-AB1C-C6720A3AF7CD}" srcId="{990344A2-2671-4835-BD0C-3CF7F1016442}" destId="{11CF7073-94C7-40D7-814D-D88694530939}" srcOrd="4" destOrd="0" parTransId="{57EC5656-6794-45F3-8C03-5A0CF55E750B}" sibTransId="{40955106-89EE-480D-B839-CDDAE36175C4}"/>
    <dgm:cxn modelId="{DD83DAE5-DE28-49AD-8493-91FEC8F13697}" type="presOf" srcId="{B64228CE-91BE-44D3-94A5-37C1AD130E0E}" destId="{516C823E-9E63-4A2A-A842-FF8A78E33E7D}" srcOrd="1" destOrd="0" presId="urn:microsoft.com/office/officeart/2005/8/layout/list1"/>
    <dgm:cxn modelId="{143433F1-03DD-4C23-AB7F-863A1242D0B5}" type="presOf" srcId="{9DA814F4-DDB0-4571-A237-F17690C1F9B1}" destId="{FCBF4A2B-A264-4CE1-B059-B8FC142CCD36}" srcOrd="1" destOrd="0" presId="urn:microsoft.com/office/officeart/2005/8/layout/list1"/>
    <dgm:cxn modelId="{380D1CF5-0CEB-4103-9FD4-B4EBD62DD4D3}" type="presOf" srcId="{698266EB-8BD3-44A0-B468-F7FDB065C363}" destId="{60E3C3F8-F532-42D8-865D-0913B1621D2E}" srcOrd="0" destOrd="0" presId="urn:microsoft.com/office/officeart/2005/8/layout/list1"/>
    <dgm:cxn modelId="{7E6E26F8-DF20-4308-8F47-8A2DD7A91F87}" type="presOf" srcId="{698266EB-8BD3-44A0-B468-F7FDB065C363}" destId="{37623BEA-158A-487C-B6CA-22AE6B79D675}" srcOrd="1" destOrd="0" presId="urn:microsoft.com/office/officeart/2005/8/layout/list1"/>
    <dgm:cxn modelId="{F53E4527-6E4F-4941-95CF-E05F22137572}" type="presParOf" srcId="{A23C54F8-92AF-4113-BF8A-7555504C0F50}" destId="{3756FCA7-2039-4563-AB3A-3DB81D88E163}" srcOrd="0" destOrd="0" presId="urn:microsoft.com/office/officeart/2005/8/layout/list1"/>
    <dgm:cxn modelId="{F1D6E992-EBD2-4FFD-91EF-59DB94EEDB77}" type="presParOf" srcId="{3756FCA7-2039-4563-AB3A-3DB81D88E163}" destId="{2AE80A47-411A-4958-BD95-1238E9189527}" srcOrd="0" destOrd="0" presId="urn:microsoft.com/office/officeart/2005/8/layout/list1"/>
    <dgm:cxn modelId="{0EBBD48D-73D1-4716-BAC9-DFEFCD2B2ED8}" type="presParOf" srcId="{3756FCA7-2039-4563-AB3A-3DB81D88E163}" destId="{DDA171D0-6EE6-4A6B-84E9-E91EFFE17936}" srcOrd="1" destOrd="0" presId="urn:microsoft.com/office/officeart/2005/8/layout/list1"/>
    <dgm:cxn modelId="{3A5B5CDB-9748-4AF4-B64E-7EC0947E247B}" type="presParOf" srcId="{A23C54F8-92AF-4113-BF8A-7555504C0F50}" destId="{129F5740-67B7-41A0-8759-919BE14A7741}" srcOrd="1" destOrd="0" presId="urn:microsoft.com/office/officeart/2005/8/layout/list1"/>
    <dgm:cxn modelId="{CDA51E55-F769-4F06-A33C-1431562391D2}" type="presParOf" srcId="{A23C54F8-92AF-4113-BF8A-7555504C0F50}" destId="{56F52B3B-010A-44D8-87A8-7FBE0FECFCDF}" srcOrd="2" destOrd="0" presId="urn:microsoft.com/office/officeart/2005/8/layout/list1"/>
    <dgm:cxn modelId="{936C246E-FED9-4FD8-9B3A-BB73703FC530}" type="presParOf" srcId="{A23C54F8-92AF-4113-BF8A-7555504C0F50}" destId="{D3C93E48-D9DA-4D0F-9F08-1044441A5419}" srcOrd="3" destOrd="0" presId="urn:microsoft.com/office/officeart/2005/8/layout/list1"/>
    <dgm:cxn modelId="{6E106EF8-D612-46E5-90E5-91DFFF020D92}" type="presParOf" srcId="{A23C54F8-92AF-4113-BF8A-7555504C0F50}" destId="{C4CCF881-2B73-49A4-8485-B79A062835D4}" srcOrd="4" destOrd="0" presId="urn:microsoft.com/office/officeart/2005/8/layout/list1"/>
    <dgm:cxn modelId="{E68B73A9-7AF6-4432-B637-922B26399C7B}" type="presParOf" srcId="{C4CCF881-2B73-49A4-8485-B79A062835D4}" destId="{8A068F82-C785-4FD5-BB86-01C24788CD87}" srcOrd="0" destOrd="0" presId="urn:microsoft.com/office/officeart/2005/8/layout/list1"/>
    <dgm:cxn modelId="{0CF788BA-1198-4FC3-B0B9-D883A93FCA79}" type="presParOf" srcId="{C4CCF881-2B73-49A4-8485-B79A062835D4}" destId="{FCBF4A2B-A264-4CE1-B059-B8FC142CCD36}" srcOrd="1" destOrd="0" presId="urn:microsoft.com/office/officeart/2005/8/layout/list1"/>
    <dgm:cxn modelId="{B27A3B43-D222-401D-AA4A-98B29D4383F1}" type="presParOf" srcId="{A23C54F8-92AF-4113-BF8A-7555504C0F50}" destId="{1C8C2F82-216E-4C18-969C-6B952F9FA35D}" srcOrd="5" destOrd="0" presId="urn:microsoft.com/office/officeart/2005/8/layout/list1"/>
    <dgm:cxn modelId="{8B895F64-11DB-47DA-8CFA-C76AE40891D7}" type="presParOf" srcId="{A23C54F8-92AF-4113-BF8A-7555504C0F50}" destId="{0589B6DC-D717-41D2-9ED3-C6FA4AD4D41C}" srcOrd="6" destOrd="0" presId="urn:microsoft.com/office/officeart/2005/8/layout/list1"/>
    <dgm:cxn modelId="{617D8390-A5D7-4B70-A1EE-2709519B5AF3}" type="presParOf" srcId="{A23C54F8-92AF-4113-BF8A-7555504C0F50}" destId="{4D5AFC8F-73DA-4C27-BBC3-571A24B07A6A}" srcOrd="7" destOrd="0" presId="urn:microsoft.com/office/officeart/2005/8/layout/list1"/>
    <dgm:cxn modelId="{ADD9FFEA-5066-4AFC-8839-75664421E8BA}" type="presParOf" srcId="{A23C54F8-92AF-4113-BF8A-7555504C0F50}" destId="{AC7C5B4F-F58C-4E0A-9C46-D2F892948328}" srcOrd="8" destOrd="0" presId="urn:microsoft.com/office/officeart/2005/8/layout/list1"/>
    <dgm:cxn modelId="{BE73FF8A-E851-4B1F-8EAB-7F88BF682F84}" type="presParOf" srcId="{AC7C5B4F-F58C-4E0A-9C46-D2F892948328}" destId="{60E3C3F8-F532-42D8-865D-0913B1621D2E}" srcOrd="0" destOrd="0" presId="urn:microsoft.com/office/officeart/2005/8/layout/list1"/>
    <dgm:cxn modelId="{44750C1A-9398-494A-906F-93696EB2E613}" type="presParOf" srcId="{AC7C5B4F-F58C-4E0A-9C46-D2F892948328}" destId="{37623BEA-158A-487C-B6CA-22AE6B79D675}" srcOrd="1" destOrd="0" presId="urn:microsoft.com/office/officeart/2005/8/layout/list1"/>
    <dgm:cxn modelId="{C8DA0E17-86D1-4F77-8DF0-7EF672706DFA}" type="presParOf" srcId="{A23C54F8-92AF-4113-BF8A-7555504C0F50}" destId="{22E795BC-9FD9-4159-BC37-65DD1519A00F}" srcOrd="9" destOrd="0" presId="urn:microsoft.com/office/officeart/2005/8/layout/list1"/>
    <dgm:cxn modelId="{5A8450C7-A5FB-4384-9768-8298469DF6AD}" type="presParOf" srcId="{A23C54F8-92AF-4113-BF8A-7555504C0F50}" destId="{F63C8EC2-9136-4815-85B1-10B25F08D33A}" srcOrd="10" destOrd="0" presId="urn:microsoft.com/office/officeart/2005/8/layout/list1"/>
    <dgm:cxn modelId="{46D14B98-4FA7-4612-82FF-B1B67567E359}" type="presParOf" srcId="{A23C54F8-92AF-4113-BF8A-7555504C0F50}" destId="{089CCC2A-E9C1-4721-BC6C-37E4E89A5D71}" srcOrd="11" destOrd="0" presId="urn:microsoft.com/office/officeart/2005/8/layout/list1"/>
    <dgm:cxn modelId="{BAED11D5-3714-4F67-A9AC-BEE2BBD90E1C}" type="presParOf" srcId="{A23C54F8-92AF-4113-BF8A-7555504C0F50}" destId="{8818B801-B66E-4031-BA28-4DE5EF350077}" srcOrd="12" destOrd="0" presId="urn:microsoft.com/office/officeart/2005/8/layout/list1"/>
    <dgm:cxn modelId="{9804C712-72D0-4D98-A9DD-8F0D33D515E2}" type="presParOf" srcId="{8818B801-B66E-4031-BA28-4DE5EF350077}" destId="{CF9AF427-076E-4692-B526-336DE67E6DBA}" srcOrd="0" destOrd="0" presId="urn:microsoft.com/office/officeart/2005/8/layout/list1"/>
    <dgm:cxn modelId="{9DCC5CD2-5A27-482C-8015-4ED027A9CE41}" type="presParOf" srcId="{8818B801-B66E-4031-BA28-4DE5EF350077}" destId="{516C823E-9E63-4A2A-A842-FF8A78E33E7D}" srcOrd="1" destOrd="0" presId="urn:microsoft.com/office/officeart/2005/8/layout/list1"/>
    <dgm:cxn modelId="{BE7219A1-0D78-4FF2-9FF2-FD97D748FBC1}" type="presParOf" srcId="{A23C54F8-92AF-4113-BF8A-7555504C0F50}" destId="{7B5CE12B-50F1-4ADC-80AC-D39BB5047E8F}" srcOrd="13" destOrd="0" presId="urn:microsoft.com/office/officeart/2005/8/layout/list1"/>
    <dgm:cxn modelId="{2B2E3100-FF85-4755-8CF4-979B7A336085}" type="presParOf" srcId="{A23C54F8-92AF-4113-BF8A-7555504C0F50}" destId="{E784CC42-BF7F-4220-9865-23CF9AAD0D40}" srcOrd="14" destOrd="0" presId="urn:microsoft.com/office/officeart/2005/8/layout/list1"/>
    <dgm:cxn modelId="{BA331D23-2958-42BB-A8E9-45A303E6124B}" type="presParOf" srcId="{A23C54F8-92AF-4113-BF8A-7555504C0F50}" destId="{2FF6CAB1-55D0-422A-B8F4-8499D49007D0}" srcOrd="15" destOrd="0" presId="urn:microsoft.com/office/officeart/2005/8/layout/list1"/>
    <dgm:cxn modelId="{B8D3B3AD-C630-445C-8611-E35C62B89039}" type="presParOf" srcId="{A23C54F8-92AF-4113-BF8A-7555504C0F50}" destId="{DD310A07-9A7A-468C-9918-1108F13FCA5F}" srcOrd="16" destOrd="0" presId="urn:microsoft.com/office/officeart/2005/8/layout/list1"/>
    <dgm:cxn modelId="{43546410-11B1-496D-926E-C7A783858BCF}" type="presParOf" srcId="{DD310A07-9A7A-468C-9918-1108F13FCA5F}" destId="{8D2051C6-65DC-44BC-8DD8-3924A1F1332A}" srcOrd="0" destOrd="0" presId="urn:microsoft.com/office/officeart/2005/8/layout/list1"/>
    <dgm:cxn modelId="{3133D9E3-272A-45AE-AD77-A560F5DA9383}" type="presParOf" srcId="{DD310A07-9A7A-468C-9918-1108F13FCA5F}" destId="{2F0F5ED5-6AAE-46DC-BABF-229C0ED96F5B}" srcOrd="1" destOrd="0" presId="urn:microsoft.com/office/officeart/2005/8/layout/list1"/>
    <dgm:cxn modelId="{1A425E65-92B8-4D60-B2E6-82E4EC6E31EB}" type="presParOf" srcId="{A23C54F8-92AF-4113-BF8A-7555504C0F50}" destId="{21E68D0C-F961-4CC3-9B0B-CCFED529BF31}" srcOrd="17" destOrd="0" presId="urn:microsoft.com/office/officeart/2005/8/layout/list1"/>
    <dgm:cxn modelId="{A718CC79-3A0F-4CFB-A162-D25B4EDCE741}" type="presParOf" srcId="{A23C54F8-92AF-4113-BF8A-7555504C0F50}" destId="{A9C752FA-F7F8-497D-B20B-16BFEE5B0EF0}" srcOrd="18" destOrd="0" presId="urn:microsoft.com/office/officeart/2005/8/layout/list1"/>
    <dgm:cxn modelId="{6BB84159-3A15-4B4E-A79E-285FB005F27B}" type="presParOf" srcId="{A23C54F8-92AF-4113-BF8A-7555504C0F50}" destId="{19AE1C9E-8EC0-4B5B-B26B-BAD991539CB2}" srcOrd="19" destOrd="0" presId="urn:microsoft.com/office/officeart/2005/8/layout/list1"/>
    <dgm:cxn modelId="{AF0E7818-4452-4F39-AF54-A6145E81D705}" type="presParOf" srcId="{A23C54F8-92AF-4113-BF8A-7555504C0F50}" destId="{3B487E2A-04A5-460A-993B-5A97B0848796}" srcOrd="20" destOrd="0" presId="urn:microsoft.com/office/officeart/2005/8/layout/list1"/>
    <dgm:cxn modelId="{8EC8D9C0-43F8-4435-8280-BF746C08357F}" type="presParOf" srcId="{3B487E2A-04A5-460A-993B-5A97B0848796}" destId="{59603377-545F-46C2-9623-092DD76A10C1}" srcOrd="0" destOrd="0" presId="urn:microsoft.com/office/officeart/2005/8/layout/list1"/>
    <dgm:cxn modelId="{48C1C3D5-91D8-4A98-8DE5-3E54ABD27AA3}" type="presParOf" srcId="{3B487E2A-04A5-460A-993B-5A97B0848796}" destId="{64ABDCBF-A9EF-44EC-84EA-2EA7EFC697F7}" srcOrd="1" destOrd="0" presId="urn:microsoft.com/office/officeart/2005/8/layout/list1"/>
    <dgm:cxn modelId="{CAC2F9BA-9109-4570-8324-0F553CB3E7F2}" type="presParOf" srcId="{A23C54F8-92AF-4113-BF8A-7555504C0F50}" destId="{98CEA789-B22A-47DF-9E04-0AE9A1E8BF9B}" srcOrd="21" destOrd="0" presId="urn:microsoft.com/office/officeart/2005/8/layout/list1"/>
    <dgm:cxn modelId="{0306C071-5CF7-4F11-A118-E37C47FB517D}" type="presParOf" srcId="{A23C54F8-92AF-4113-BF8A-7555504C0F50}" destId="{E544E9FD-8E85-466F-A34A-8788B674DED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BEE2EA-3E06-4EE2-9451-9BCABDE3AF6A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6D588697-7748-4088-9B5B-9F3D47987B5C}">
      <dgm:prSet/>
      <dgm:spPr/>
      <dgm:t>
        <a:bodyPr/>
        <a:lstStyle/>
        <a:p>
          <a:r>
            <a:rPr lang="en-US" b="0" i="0"/>
            <a:t>Always disconnect the power from the circuit before adding or changing anything</a:t>
          </a:r>
          <a:endParaRPr lang="en-US"/>
        </a:p>
      </dgm:t>
    </dgm:pt>
    <dgm:pt modelId="{465057DC-8A67-440B-A59B-08F58DD3AAF9}" type="parTrans" cxnId="{42173CA0-3EC6-4B9D-906C-E9CC85A1CF20}">
      <dgm:prSet/>
      <dgm:spPr/>
      <dgm:t>
        <a:bodyPr/>
        <a:lstStyle/>
        <a:p>
          <a:endParaRPr lang="en-US"/>
        </a:p>
      </dgm:t>
    </dgm:pt>
    <dgm:pt modelId="{7D1B9381-F488-4979-A473-BBB3D25B6D8E}" type="sibTrans" cxnId="{42173CA0-3EC6-4B9D-906C-E9CC85A1CF20}">
      <dgm:prSet/>
      <dgm:spPr/>
      <dgm:t>
        <a:bodyPr/>
        <a:lstStyle/>
        <a:p>
          <a:endParaRPr lang="en-US"/>
        </a:p>
      </dgm:t>
    </dgm:pt>
    <dgm:pt modelId="{E95D40A0-D87E-4E44-954E-F60AC88194CE}">
      <dgm:prSet/>
      <dgm:spPr/>
      <dgm:t>
        <a:bodyPr/>
        <a:lstStyle/>
        <a:p>
          <a:r>
            <a:rPr lang="en-US" b="0" i="0"/>
            <a:t>Don’t modify the circuit while the power is on</a:t>
          </a:r>
          <a:endParaRPr lang="en-US"/>
        </a:p>
      </dgm:t>
    </dgm:pt>
    <dgm:pt modelId="{1B7E9220-E33B-43F3-B5BF-A68641E3FCD1}" type="parTrans" cxnId="{69C2645D-32C7-4CE8-B66F-B07506F2CF9A}">
      <dgm:prSet/>
      <dgm:spPr/>
      <dgm:t>
        <a:bodyPr/>
        <a:lstStyle/>
        <a:p>
          <a:endParaRPr lang="en-US"/>
        </a:p>
      </dgm:t>
    </dgm:pt>
    <dgm:pt modelId="{87537F60-0EF1-48F6-856B-1FC9F3C75387}" type="sibTrans" cxnId="{69C2645D-32C7-4CE8-B66F-B07506F2CF9A}">
      <dgm:prSet/>
      <dgm:spPr/>
      <dgm:t>
        <a:bodyPr/>
        <a:lstStyle/>
        <a:p>
          <a:endParaRPr lang="en-US"/>
        </a:p>
      </dgm:t>
    </dgm:pt>
    <dgm:pt modelId="{9CF283F8-091A-4F5D-A8EC-3BAC8790188E}" type="pres">
      <dgm:prSet presAssocID="{F0BEE2EA-3E06-4EE2-9451-9BCABDE3AF6A}" presName="root" presStyleCnt="0">
        <dgm:presLayoutVars>
          <dgm:dir/>
          <dgm:resizeHandles val="exact"/>
        </dgm:presLayoutVars>
      </dgm:prSet>
      <dgm:spPr/>
    </dgm:pt>
    <dgm:pt modelId="{7119B86F-14D5-48C5-9F28-725599E7AA38}" type="pres">
      <dgm:prSet presAssocID="{6D588697-7748-4088-9B5B-9F3D47987B5C}" presName="compNode" presStyleCnt="0"/>
      <dgm:spPr/>
    </dgm:pt>
    <dgm:pt modelId="{F66310DB-8A3E-40FF-AE5D-3E8B9FAB2AD2}" type="pres">
      <dgm:prSet presAssocID="{6D588697-7748-4088-9B5B-9F3D47987B5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1A12D24-5F30-436F-B677-2544A74DBF9B}" type="pres">
      <dgm:prSet presAssocID="{6D588697-7748-4088-9B5B-9F3D47987B5C}" presName="spaceRect" presStyleCnt="0"/>
      <dgm:spPr/>
    </dgm:pt>
    <dgm:pt modelId="{00A1BEEB-7671-40B8-8567-2ADA28F65A5E}" type="pres">
      <dgm:prSet presAssocID="{6D588697-7748-4088-9B5B-9F3D47987B5C}" presName="textRect" presStyleLbl="revTx" presStyleIdx="0" presStyleCnt="2">
        <dgm:presLayoutVars>
          <dgm:chMax val="1"/>
          <dgm:chPref val="1"/>
        </dgm:presLayoutVars>
      </dgm:prSet>
      <dgm:spPr/>
    </dgm:pt>
    <dgm:pt modelId="{BC720DD4-018B-48D5-84F0-E329A0789A2E}" type="pres">
      <dgm:prSet presAssocID="{7D1B9381-F488-4979-A473-BBB3D25B6D8E}" presName="sibTrans" presStyleCnt="0"/>
      <dgm:spPr/>
    </dgm:pt>
    <dgm:pt modelId="{F4CFFC98-308A-4B71-A98E-EA9A6111BC2D}" type="pres">
      <dgm:prSet presAssocID="{E95D40A0-D87E-4E44-954E-F60AC88194CE}" presName="compNode" presStyleCnt="0"/>
      <dgm:spPr/>
    </dgm:pt>
    <dgm:pt modelId="{46224799-0F8E-4007-95B8-4FF80AF58560}" type="pres">
      <dgm:prSet presAssocID="{E95D40A0-D87E-4E44-954E-F60AC88194C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8A1D2AD0-75C1-4728-9CB7-BAFB4A3FE8CA}" type="pres">
      <dgm:prSet presAssocID="{E95D40A0-D87E-4E44-954E-F60AC88194CE}" presName="spaceRect" presStyleCnt="0"/>
      <dgm:spPr/>
    </dgm:pt>
    <dgm:pt modelId="{E7C3E08F-879C-48C4-B94E-4732F278E558}" type="pres">
      <dgm:prSet presAssocID="{E95D40A0-D87E-4E44-954E-F60AC88194C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CDF971A-7ED7-4191-8D7B-9F27C1DB656F}" type="presOf" srcId="{6D588697-7748-4088-9B5B-9F3D47987B5C}" destId="{00A1BEEB-7671-40B8-8567-2ADA28F65A5E}" srcOrd="0" destOrd="0" presId="urn:microsoft.com/office/officeart/2018/2/layout/IconLabelList"/>
    <dgm:cxn modelId="{12795F1B-53CB-4DF9-8C72-A1E276202FD4}" type="presOf" srcId="{F0BEE2EA-3E06-4EE2-9451-9BCABDE3AF6A}" destId="{9CF283F8-091A-4F5D-A8EC-3BAC8790188E}" srcOrd="0" destOrd="0" presId="urn:microsoft.com/office/officeart/2018/2/layout/IconLabelList"/>
    <dgm:cxn modelId="{69C2645D-32C7-4CE8-B66F-B07506F2CF9A}" srcId="{F0BEE2EA-3E06-4EE2-9451-9BCABDE3AF6A}" destId="{E95D40A0-D87E-4E44-954E-F60AC88194CE}" srcOrd="1" destOrd="0" parTransId="{1B7E9220-E33B-43F3-B5BF-A68641E3FCD1}" sibTransId="{87537F60-0EF1-48F6-856B-1FC9F3C75387}"/>
    <dgm:cxn modelId="{42173CA0-3EC6-4B9D-906C-E9CC85A1CF20}" srcId="{F0BEE2EA-3E06-4EE2-9451-9BCABDE3AF6A}" destId="{6D588697-7748-4088-9B5B-9F3D47987B5C}" srcOrd="0" destOrd="0" parTransId="{465057DC-8A67-440B-A59B-08F58DD3AAF9}" sibTransId="{7D1B9381-F488-4979-A473-BBB3D25B6D8E}"/>
    <dgm:cxn modelId="{4929DDF1-2398-4D98-9979-1E682DB1C42A}" type="presOf" srcId="{E95D40A0-D87E-4E44-954E-F60AC88194CE}" destId="{E7C3E08F-879C-48C4-B94E-4732F278E558}" srcOrd="0" destOrd="0" presId="urn:microsoft.com/office/officeart/2018/2/layout/IconLabelList"/>
    <dgm:cxn modelId="{D9266154-EB4B-49F2-B6AD-DDEC0AC33405}" type="presParOf" srcId="{9CF283F8-091A-4F5D-A8EC-3BAC8790188E}" destId="{7119B86F-14D5-48C5-9F28-725599E7AA38}" srcOrd="0" destOrd="0" presId="urn:microsoft.com/office/officeart/2018/2/layout/IconLabelList"/>
    <dgm:cxn modelId="{C08105CF-DD75-4A2A-A7CE-BA9E3AAF037F}" type="presParOf" srcId="{7119B86F-14D5-48C5-9F28-725599E7AA38}" destId="{F66310DB-8A3E-40FF-AE5D-3E8B9FAB2AD2}" srcOrd="0" destOrd="0" presId="urn:microsoft.com/office/officeart/2018/2/layout/IconLabelList"/>
    <dgm:cxn modelId="{6B99086D-C89A-41B8-A2AB-9902BB893DB6}" type="presParOf" srcId="{7119B86F-14D5-48C5-9F28-725599E7AA38}" destId="{A1A12D24-5F30-436F-B677-2544A74DBF9B}" srcOrd="1" destOrd="0" presId="urn:microsoft.com/office/officeart/2018/2/layout/IconLabelList"/>
    <dgm:cxn modelId="{A75503C7-BA04-4978-88DC-3227858E3BC9}" type="presParOf" srcId="{7119B86F-14D5-48C5-9F28-725599E7AA38}" destId="{00A1BEEB-7671-40B8-8567-2ADA28F65A5E}" srcOrd="2" destOrd="0" presId="urn:microsoft.com/office/officeart/2018/2/layout/IconLabelList"/>
    <dgm:cxn modelId="{8C0B96B4-0A1A-485E-A7CB-811A3329CF4B}" type="presParOf" srcId="{9CF283F8-091A-4F5D-A8EC-3BAC8790188E}" destId="{BC720DD4-018B-48D5-84F0-E329A0789A2E}" srcOrd="1" destOrd="0" presId="urn:microsoft.com/office/officeart/2018/2/layout/IconLabelList"/>
    <dgm:cxn modelId="{C4C0A113-090C-430C-9E77-B2358E8ED79A}" type="presParOf" srcId="{9CF283F8-091A-4F5D-A8EC-3BAC8790188E}" destId="{F4CFFC98-308A-4B71-A98E-EA9A6111BC2D}" srcOrd="2" destOrd="0" presId="urn:microsoft.com/office/officeart/2018/2/layout/IconLabelList"/>
    <dgm:cxn modelId="{4938C0EE-D241-4990-B9D7-346683DA8E98}" type="presParOf" srcId="{F4CFFC98-308A-4B71-A98E-EA9A6111BC2D}" destId="{46224799-0F8E-4007-95B8-4FF80AF58560}" srcOrd="0" destOrd="0" presId="urn:microsoft.com/office/officeart/2018/2/layout/IconLabelList"/>
    <dgm:cxn modelId="{029D0430-7D08-4395-A52B-9EC9FB2F7B65}" type="presParOf" srcId="{F4CFFC98-308A-4B71-A98E-EA9A6111BC2D}" destId="{8A1D2AD0-75C1-4728-9CB7-BAFB4A3FE8CA}" srcOrd="1" destOrd="0" presId="urn:microsoft.com/office/officeart/2018/2/layout/IconLabelList"/>
    <dgm:cxn modelId="{C283213A-A309-436D-A51C-66A916AA1923}" type="presParOf" srcId="{F4CFFC98-308A-4B71-A98E-EA9A6111BC2D}" destId="{E7C3E08F-879C-48C4-B94E-4732F278E55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6486D8-AC5B-4607-A2DE-445171EEE491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15727CE-342B-41D2-B2C1-9BB742424601}">
      <dgm:prSet/>
      <dgm:spPr/>
      <dgm:t>
        <a:bodyPr/>
        <a:lstStyle/>
        <a:p>
          <a:r>
            <a:rPr lang="en-US" b="0" i="0"/>
            <a:t>Connect the 9V battery to the battery snap</a:t>
          </a:r>
          <a:endParaRPr lang="en-US"/>
        </a:p>
      </dgm:t>
    </dgm:pt>
    <dgm:pt modelId="{0BDD8485-84AB-4FD1-8A7C-655684111BBA}" type="parTrans" cxnId="{5BB67A85-A3AD-4516-964A-082D1EF040A7}">
      <dgm:prSet/>
      <dgm:spPr/>
      <dgm:t>
        <a:bodyPr/>
        <a:lstStyle/>
        <a:p>
          <a:endParaRPr lang="en-US"/>
        </a:p>
      </dgm:t>
    </dgm:pt>
    <dgm:pt modelId="{DAFE92FE-CCB0-4E6F-8945-7553440BBF6D}" type="sibTrans" cxnId="{5BB67A85-A3AD-4516-964A-082D1EF040A7}">
      <dgm:prSet/>
      <dgm:spPr/>
      <dgm:t>
        <a:bodyPr/>
        <a:lstStyle/>
        <a:p>
          <a:endParaRPr lang="en-US"/>
        </a:p>
      </dgm:t>
    </dgm:pt>
    <dgm:pt modelId="{696D1A61-1815-4219-A79E-3BDA705E5E0B}">
      <dgm:prSet/>
      <dgm:spPr/>
      <dgm:t>
        <a:bodyPr/>
        <a:lstStyle/>
        <a:p>
          <a:r>
            <a:rPr lang="en-US" b="0" i="0"/>
            <a:t>Behold!</a:t>
          </a:r>
          <a:endParaRPr lang="en-US"/>
        </a:p>
      </dgm:t>
    </dgm:pt>
    <dgm:pt modelId="{498E2AAC-F2DA-4F89-8FEC-178E4B96B67A}" type="parTrans" cxnId="{11C09B66-273B-4CB5-A9CF-A78B9F11D18F}">
      <dgm:prSet/>
      <dgm:spPr/>
      <dgm:t>
        <a:bodyPr/>
        <a:lstStyle/>
        <a:p>
          <a:endParaRPr lang="en-US"/>
        </a:p>
      </dgm:t>
    </dgm:pt>
    <dgm:pt modelId="{F71C3F36-FF70-4561-9A68-64551906F1F0}" type="sibTrans" cxnId="{11C09B66-273B-4CB5-A9CF-A78B9F11D18F}">
      <dgm:prSet/>
      <dgm:spPr/>
      <dgm:t>
        <a:bodyPr/>
        <a:lstStyle/>
        <a:p>
          <a:endParaRPr lang="en-US"/>
        </a:p>
      </dgm:t>
    </dgm:pt>
    <dgm:pt modelId="{4B312440-3357-43F2-9477-D39DA3C3378E}" type="pres">
      <dgm:prSet presAssocID="{D06486D8-AC5B-4607-A2DE-445171EEE491}" presName="Name0" presStyleCnt="0">
        <dgm:presLayoutVars>
          <dgm:dir/>
          <dgm:resizeHandles val="exact"/>
        </dgm:presLayoutVars>
      </dgm:prSet>
      <dgm:spPr/>
    </dgm:pt>
    <dgm:pt modelId="{878A7682-1D95-43B9-9F61-A4907DEC26FE}" type="pres">
      <dgm:prSet presAssocID="{B15727CE-342B-41D2-B2C1-9BB742424601}" presName="node" presStyleLbl="node1" presStyleIdx="0" presStyleCnt="2">
        <dgm:presLayoutVars>
          <dgm:bulletEnabled val="1"/>
        </dgm:presLayoutVars>
      </dgm:prSet>
      <dgm:spPr/>
    </dgm:pt>
    <dgm:pt modelId="{EE7F18AD-A92C-4714-91FF-5A53CEC0040B}" type="pres">
      <dgm:prSet presAssocID="{DAFE92FE-CCB0-4E6F-8945-7553440BBF6D}" presName="sibTrans" presStyleLbl="sibTrans1D1" presStyleIdx="0" presStyleCnt="1"/>
      <dgm:spPr/>
    </dgm:pt>
    <dgm:pt modelId="{F51EA628-05CA-4EE2-9927-6C5F21DC5B6A}" type="pres">
      <dgm:prSet presAssocID="{DAFE92FE-CCB0-4E6F-8945-7553440BBF6D}" presName="connectorText" presStyleLbl="sibTrans1D1" presStyleIdx="0" presStyleCnt="1"/>
      <dgm:spPr/>
    </dgm:pt>
    <dgm:pt modelId="{3D0A26ED-3F1C-42BF-AB79-988E1FD3A1BF}" type="pres">
      <dgm:prSet presAssocID="{696D1A61-1815-4219-A79E-3BDA705E5E0B}" presName="node" presStyleLbl="node1" presStyleIdx="1" presStyleCnt="2">
        <dgm:presLayoutVars>
          <dgm:bulletEnabled val="1"/>
        </dgm:presLayoutVars>
      </dgm:prSet>
      <dgm:spPr/>
    </dgm:pt>
  </dgm:ptLst>
  <dgm:cxnLst>
    <dgm:cxn modelId="{AA66CF10-E1A6-403E-BE8E-1D8391247B38}" type="presOf" srcId="{D06486D8-AC5B-4607-A2DE-445171EEE491}" destId="{4B312440-3357-43F2-9477-D39DA3C3378E}" srcOrd="0" destOrd="0" presId="urn:microsoft.com/office/officeart/2016/7/layout/RepeatingBendingProcessNew"/>
    <dgm:cxn modelId="{F2D87343-99EB-42E1-AC03-FC614E94C133}" type="presOf" srcId="{DAFE92FE-CCB0-4E6F-8945-7553440BBF6D}" destId="{F51EA628-05CA-4EE2-9927-6C5F21DC5B6A}" srcOrd="1" destOrd="0" presId="urn:microsoft.com/office/officeart/2016/7/layout/RepeatingBendingProcessNew"/>
    <dgm:cxn modelId="{ED122564-3969-4178-96EE-C3F8AC78D738}" type="presOf" srcId="{696D1A61-1815-4219-A79E-3BDA705E5E0B}" destId="{3D0A26ED-3F1C-42BF-AB79-988E1FD3A1BF}" srcOrd="0" destOrd="0" presId="urn:microsoft.com/office/officeart/2016/7/layout/RepeatingBendingProcessNew"/>
    <dgm:cxn modelId="{11C09B66-273B-4CB5-A9CF-A78B9F11D18F}" srcId="{D06486D8-AC5B-4607-A2DE-445171EEE491}" destId="{696D1A61-1815-4219-A79E-3BDA705E5E0B}" srcOrd="1" destOrd="0" parTransId="{498E2AAC-F2DA-4F89-8FEC-178E4B96B67A}" sibTransId="{F71C3F36-FF70-4561-9A68-64551906F1F0}"/>
    <dgm:cxn modelId="{253E304C-25C6-4559-814C-6447E002E2B2}" type="presOf" srcId="{B15727CE-342B-41D2-B2C1-9BB742424601}" destId="{878A7682-1D95-43B9-9F61-A4907DEC26FE}" srcOrd="0" destOrd="0" presId="urn:microsoft.com/office/officeart/2016/7/layout/RepeatingBendingProcessNew"/>
    <dgm:cxn modelId="{5BB67A85-A3AD-4516-964A-082D1EF040A7}" srcId="{D06486D8-AC5B-4607-A2DE-445171EEE491}" destId="{B15727CE-342B-41D2-B2C1-9BB742424601}" srcOrd="0" destOrd="0" parTransId="{0BDD8485-84AB-4FD1-8A7C-655684111BBA}" sibTransId="{DAFE92FE-CCB0-4E6F-8945-7553440BBF6D}"/>
    <dgm:cxn modelId="{588C38C0-FB78-4C87-9838-FBAF59FD26EF}" type="presOf" srcId="{DAFE92FE-CCB0-4E6F-8945-7553440BBF6D}" destId="{EE7F18AD-A92C-4714-91FF-5A53CEC0040B}" srcOrd="0" destOrd="0" presId="urn:microsoft.com/office/officeart/2016/7/layout/RepeatingBendingProcessNew"/>
    <dgm:cxn modelId="{A6F88A2C-5091-440F-8ADE-A30B6B9E632C}" type="presParOf" srcId="{4B312440-3357-43F2-9477-D39DA3C3378E}" destId="{878A7682-1D95-43B9-9F61-A4907DEC26FE}" srcOrd="0" destOrd="0" presId="urn:microsoft.com/office/officeart/2016/7/layout/RepeatingBendingProcessNew"/>
    <dgm:cxn modelId="{1CA52E97-9888-4A1D-8A63-426A2F6CA802}" type="presParOf" srcId="{4B312440-3357-43F2-9477-D39DA3C3378E}" destId="{EE7F18AD-A92C-4714-91FF-5A53CEC0040B}" srcOrd="1" destOrd="0" presId="urn:microsoft.com/office/officeart/2016/7/layout/RepeatingBendingProcessNew"/>
    <dgm:cxn modelId="{5B989509-55E4-4A14-8E87-071A6EC773EC}" type="presParOf" srcId="{EE7F18AD-A92C-4714-91FF-5A53CEC0040B}" destId="{F51EA628-05CA-4EE2-9927-6C5F21DC5B6A}" srcOrd="0" destOrd="0" presId="urn:microsoft.com/office/officeart/2016/7/layout/RepeatingBendingProcessNew"/>
    <dgm:cxn modelId="{40FF893D-0806-4E86-807D-FB6ADE144E05}" type="presParOf" srcId="{4B312440-3357-43F2-9477-D39DA3C3378E}" destId="{3D0A26ED-3F1C-42BF-AB79-988E1FD3A1BF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D68CD-35ED-4A35-84DD-249BCFE58951}" type="doc">
      <dgm:prSet loTypeId="urn:microsoft.com/office/officeart/2005/8/layout/hProcess9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7262B08-3310-4839-B611-9B8DCCB8971C}">
      <dgm:prSet/>
      <dgm:spPr/>
      <dgm:t>
        <a:bodyPr/>
        <a:lstStyle/>
        <a:p>
          <a:r>
            <a:rPr lang="en-US" b="0" i="0"/>
            <a:t>The switch should already be installed on your breadboard</a:t>
          </a:r>
          <a:endParaRPr lang="en-US"/>
        </a:p>
      </dgm:t>
    </dgm:pt>
    <dgm:pt modelId="{D3DBE0FA-6D95-4CE8-9847-835A146B2566}" type="parTrans" cxnId="{054C437F-E175-492C-84EE-D03D4A335673}">
      <dgm:prSet/>
      <dgm:spPr/>
      <dgm:t>
        <a:bodyPr/>
        <a:lstStyle/>
        <a:p>
          <a:endParaRPr lang="en-US"/>
        </a:p>
      </dgm:t>
    </dgm:pt>
    <dgm:pt modelId="{62EFFAE4-60EC-4EF7-BC28-BB7AB7DB253A}" type="sibTrans" cxnId="{054C437F-E175-492C-84EE-D03D4A335673}">
      <dgm:prSet/>
      <dgm:spPr/>
      <dgm:t>
        <a:bodyPr/>
        <a:lstStyle/>
        <a:p>
          <a:endParaRPr lang="en-US"/>
        </a:p>
      </dgm:t>
    </dgm:pt>
    <dgm:pt modelId="{AE6807DE-CA24-442E-B975-1F16313F2E47}">
      <dgm:prSet/>
      <dgm:spPr/>
      <dgm:t>
        <a:bodyPr/>
        <a:lstStyle/>
        <a:p>
          <a:r>
            <a:rPr lang="en-US" b="0" i="0"/>
            <a:t>Move the LED up two rows so the cathode is lined up with the top leads of the switch</a:t>
          </a:r>
          <a:endParaRPr lang="en-US"/>
        </a:p>
      </dgm:t>
    </dgm:pt>
    <dgm:pt modelId="{13484C6D-2191-41A5-93AD-F7B5274900B1}" type="parTrans" cxnId="{9C018B3A-F902-4AB3-BEB1-EB3B8026EDB6}">
      <dgm:prSet/>
      <dgm:spPr/>
      <dgm:t>
        <a:bodyPr/>
        <a:lstStyle/>
        <a:p>
          <a:endParaRPr lang="en-US"/>
        </a:p>
      </dgm:t>
    </dgm:pt>
    <dgm:pt modelId="{E0DCCE38-371B-4E8B-8081-7CFDBB282AED}" type="sibTrans" cxnId="{9C018B3A-F902-4AB3-BEB1-EB3B8026EDB6}">
      <dgm:prSet/>
      <dgm:spPr/>
      <dgm:t>
        <a:bodyPr/>
        <a:lstStyle/>
        <a:p>
          <a:endParaRPr lang="en-US"/>
        </a:p>
      </dgm:t>
    </dgm:pt>
    <dgm:pt modelId="{AEB64903-86F5-415C-99D4-4CF1CC2666AC}">
      <dgm:prSet/>
      <dgm:spPr/>
      <dgm:t>
        <a:bodyPr/>
        <a:lstStyle/>
        <a:p>
          <a:r>
            <a:rPr lang="en-US" b="0" i="0"/>
            <a:t>Move the bottom lead of the resistor to the anode of the LED</a:t>
          </a:r>
          <a:endParaRPr lang="en-US"/>
        </a:p>
      </dgm:t>
    </dgm:pt>
    <dgm:pt modelId="{5F2E8D4D-43D7-462F-8A69-571E2839ADE9}" type="parTrans" cxnId="{F5F76F38-9BC0-4505-9411-C4D98C30706F}">
      <dgm:prSet/>
      <dgm:spPr/>
      <dgm:t>
        <a:bodyPr/>
        <a:lstStyle/>
        <a:p>
          <a:endParaRPr lang="en-US"/>
        </a:p>
      </dgm:t>
    </dgm:pt>
    <dgm:pt modelId="{41F0771A-E786-411F-934F-D706D606D802}" type="sibTrans" cxnId="{F5F76F38-9BC0-4505-9411-C4D98C30706F}">
      <dgm:prSet/>
      <dgm:spPr/>
      <dgm:t>
        <a:bodyPr/>
        <a:lstStyle/>
        <a:p>
          <a:endParaRPr lang="en-US"/>
        </a:p>
      </dgm:t>
    </dgm:pt>
    <dgm:pt modelId="{7049E9CC-9583-4010-9B7C-EE5C49B24849}">
      <dgm:prSet/>
      <dgm:spPr/>
      <dgm:t>
        <a:bodyPr/>
        <a:lstStyle/>
        <a:p>
          <a:r>
            <a:rPr lang="en-US" b="0" i="0"/>
            <a:t>Check your wiring</a:t>
          </a:r>
          <a:endParaRPr lang="en-US"/>
        </a:p>
      </dgm:t>
    </dgm:pt>
    <dgm:pt modelId="{B8116880-4A61-4B0C-9410-7BBFA67512F1}" type="parTrans" cxnId="{5AEC0512-2793-44B4-A82B-BBD3E07C0059}">
      <dgm:prSet/>
      <dgm:spPr/>
      <dgm:t>
        <a:bodyPr/>
        <a:lstStyle/>
        <a:p>
          <a:endParaRPr lang="en-US"/>
        </a:p>
      </dgm:t>
    </dgm:pt>
    <dgm:pt modelId="{77D08FA0-1950-42B4-ABA6-F4B8FAA6B5FB}" type="sibTrans" cxnId="{5AEC0512-2793-44B4-A82B-BBD3E07C0059}">
      <dgm:prSet/>
      <dgm:spPr/>
      <dgm:t>
        <a:bodyPr/>
        <a:lstStyle/>
        <a:p>
          <a:endParaRPr lang="en-US"/>
        </a:p>
      </dgm:t>
    </dgm:pt>
    <dgm:pt modelId="{85A521DB-0FEE-435C-9FFB-627B9D7B88FC}" type="pres">
      <dgm:prSet presAssocID="{C96D68CD-35ED-4A35-84DD-249BCFE58951}" presName="CompostProcess" presStyleCnt="0">
        <dgm:presLayoutVars>
          <dgm:dir/>
          <dgm:resizeHandles val="exact"/>
        </dgm:presLayoutVars>
      </dgm:prSet>
      <dgm:spPr/>
    </dgm:pt>
    <dgm:pt modelId="{1E4166D9-134C-4987-B40F-4D3F4C46EF59}" type="pres">
      <dgm:prSet presAssocID="{C96D68CD-35ED-4A35-84DD-249BCFE58951}" presName="arrow" presStyleLbl="bgShp" presStyleIdx="0" presStyleCnt="1"/>
      <dgm:spPr/>
    </dgm:pt>
    <dgm:pt modelId="{A009BCEF-DE10-4DDF-9A82-78ADEFFC77EA}" type="pres">
      <dgm:prSet presAssocID="{C96D68CD-35ED-4A35-84DD-249BCFE58951}" presName="linearProcess" presStyleCnt="0"/>
      <dgm:spPr/>
    </dgm:pt>
    <dgm:pt modelId="{6FC33DC2-DFE0-40BE-838F-2A9460F81BAB}" type="pres">
      <dgm:prSet presAssocID="{C7262B08-3310-4839-B611-9B8DCCB8971C}" presName="textNode" presStyleLbl="node1" presStyleIdx="0" presStyleCnt="4">
        <dgm:presLayoutVars>
          <dgm:bulletEnabled val="1"/>
        </dgm:presLayoutVars>
      </dgm:prSet>
      <dgm:spPr/>
    </dgm:pt>
    <dgm:pt modelId="{00BE685C-B557-492A-BD96-4AF96B286C6B}" type="pres">
      <dgm:prSet presAssocID="{62EFFAE4-60EC-4EF7-BC28-BB7AB7DB253A}" presName="sibTrans" presStyleCnt="0"/>
      <dgm:spPr/>
    </dgm:pt>
    <dgm:pt modelId="{1983AAFE-EC96-4F5A-8911-21A022EC03DD}" type="pres">
      <dgm:prSet presAssocID="{AE6807DE-CA24-442E-B975-1F16313F2E47}" presName="textNode" presStyleLbl="node1" presStyleIdx="1" presStyleCnt="4">
        <dgm:presLayoutVars>
          <dgm:bulletEnabled val="1"/>
        </dgm:presLayoutVars>
      </dgm:prSet>
      <dgm:spPr/>
    </dgm:pt>
    <dgm:pt modelId="{7C858E29-74FF-4C86-9353-6971180C593E}" type="pres">
      <dgm:prSet presAssocID="{E0DCCE38-371B-4E8B-8081-7CFDBB282AED}" presName="sibTrans" presStyleCnt="0"/>
      <dgm:spPr/>
    </dgm:pt>
    <dgm:pt modelId="{972E9BB9-2C33-4790-B34C-1515041F6BCB}" type="pres">
      <dgm:prSet presAssocID="{AEB64903-86F5-415C-99D4-4CF1CC2666AC}" presName="textNode" presStyleLbl="node1" presStyleIdx="2" presStyleCnt="4">
        <dgm:presLayoutVars>
          <dgm:bulletEnabled val="1"/>
        </dgm:presLayoutVars>
      </dgm:prSet>
      <dgm:spPr/>
    </dgm:pt>
    <dgm:pt modelId="{4D01BF77-2247-4399-B813-6B2E7EE7E4CF}" type="pres">
      <dgm:prSet presAssocID="{41F0771A-E786-411F-934F-D706D606D802}" presName="sibTrans" presStyleCnt="0"/>
      <dgm:spPr/>
    </dgm:pt>
    <dgm:pt modelId="{FE758B8E-7E41-4926-A3D0-22AB938BF007}" type="pres">
      <dgm:prSet presAssocID="{7049E9CC-9583-4010-9B7C-EE5C49B2484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5AEC0512-2793-44B4-A82B-BBD3E07C0059}" srcId="{C96D68CD-35ED-4A35-84DD-249BCFE58951}" destId="{7049E9CC-9583-4010-9B7C-EE5C49B24849}" srcOrd="3" destOrd="0" parTransId="{B8116880-4A61-4B0C-9410-7BBFA67512F1}" sibTransId="{77D08FA0-1950-42B4-ABA6-F4B8FAA6B5FB}"/>
    <dgm:cxn modelId="{F6EB8119-41EC-4B4A-A520-2987598525AE}" type="presOf" srcId="{C96D68CD-35ED-4A35-84DD-249BCFE58951}" destId="{85A521DB-0FEE-435C-9FFB-627B9D7B88FC}" srcOrd="0" destOrd="0" presId="urn:microsoft.com/office/officeart/2005/8/layout/hProcess9"/>
    <dgm:cxn modelId="{F5F76F38-9BC0-4505-9411-C4D98C30706F}" srcId="{C96D68CD-35ED-4A35-84DD-249BCFE58951}" destId="{AEB64903-86F5-415C-99D4-4CF1CC2666AC}" srcOrd="2" destOrd="0" parTransId="{5F2E8D4D-43D7-462F-8A69-571E2839ADE9}" sibTransId="{41F0771A-E786-411F-934F-D706D606D802}"/>
    <dgm:cxn modelId="{9C018B3A-F902-4AB3-BEB1-EB3B8026EDB6}" srcId="{C96D68CD-35ED-4A35-84DD-249BCFE58951}" destId="{AE6807DE-CA24-442E-B975-1F16313F2E47}" srcOrd="1" destOrd="0" parTransId="{13484C6D-2191-41A5-93AD-F7B5274900B1}" sibTransId="{E0DCCE38-371B-4E8B-8081-7CFDBB282AED}"/>
    <dgm:cxn modelId="{216FEB77-5FC7-4F73-A687-C64372CB0DE3}" type="presOf" srcId="{7049E9CC-9583-4010-9B7C-EE5C49B24849}" destId="{FE758B8E-7E41-4926-A3D0-22AB938BF007}" srcOrd="0" destOrd="0" presId="urn:microsoft.com/office/officeart/2005/8/layout/hProcess9"/>
    <dgm:cxn modelId="{054C437F-E175-492C-84EE-D03D4A335673}" srcId="{C96D68CD-35ED-4A35-84DD-249BCFE58951}" destId="{C7262B08-3310-4839-B611-9B8DCCB8971C}" srcOrd="0" destOrd="0" parTransId="{D3DBE0FA-6D95-4CE8-9847-835A146B2566}" sibTransId="{62EFFAE4-60EC-4EF7-BC28-BB7AB7DB253A}"/>
    <dgm:cxn modelId="{3394CF91-5A56-4DF5-A0DE-0D7FB5940E6B}" type="presOf" srcId="{AEB64903-86F5-415C-99D4-4CF1CC2666AC}" destId="{972E9BB9-2C33-4790-B34C-1515041F6BCB}" srcOrd="0" destOrd="0" presId="urn:microsoft.com/office/officeart/2005/8/layout/hProcess9"/>
    <dgm:cxn modelId="{7893DCAB-1E31-4FFF-9A37-5DDC539AC7A4}" type="presOf" srcId="{C7262B08-3310-4839-B611-9B8DCCB8971C}" destId="{6FC33DC2-DFE0-40BE-838F-2A9460F81BAB}" srcOrd="0" destOrd="0" presId="urn:microsoft.com/office/officeart/2005/8/layout/hProcess9"/>
    <dgm:cxn modelId="{8C0B40B0-7FAB-44E1-BD8C-11488B608FC0}" type="presOf" srcId="{AE6807DE-CA24-442E-B975-1F16313F2E47}" destId="{1983AAFE-EC96-4F5A-8911-21A022EC03DD}" srcOrd="0" destOrd="0" presId="urn:microsoft.com/office/officeart/2005/8/layout/hProcess9"/>
    <dgm:cxn modelId="{D92B6BFC-7AAE-4D68-B796-40DDBEDEE244}" type="presParOf" srcId="{85A521DB-0FEE-435C-9FFB-627B9D7B88FC}" destId="{1E4166D9-134C-4987-B40F-4D3F4C46EF59}" srcOrd="0" destOrd="0" presId="urn:microsoft.com/office/officeart/2005/8/layout/hProcess9"/>
    <dgm:cxn modelId="{2AF0193B-B99A-4838-9386-748345546FAE}" type="presParOf" srcId="{85A521DB-0FEE-435C-9FFB-627B9D7B88FC}" destId="{A009BCEF-DE10-4DDF-9A82-78ADEFFC77EA}" srcOrd="1" destOrd="0" presId="urn:microsoft.com/office/officeart/2005/8/layout/hProcess9"/>
    <dgm:cxn modelId="{684187F6-9B98-436A-A3CE-1E4B0CB03781}" type="presParOf" srcId="{A009BCEF-DE10-4DDF-9A82-78ADEFFC77EA}" destId="{6FC33DC2-DFE0-40BE-838F-2A9460F81BAB}" srcOrd="0" destOrd="0" presId="urn:microsoft.com/office/officeart/2005/8/layout/hProcess9"/>
    <dgm:cxn modelId="{5976FB60-57C3-40D9-9306-1B9C21278EAA}" type="presParOf" srcId="{A009BCEF-DE10-4DDF-9A82-78ADEFFC77EA}" destId="{00BE685C-B557-492A-BD96-4AF96B286C6B}" srcOrd="1" destOrd="0" presId="urn:microsoft.com/office/officeart/2005/8/layout/hProcess9"/>
    <dgm:cxn modelId="{F9173B90-C273-403F-A1F6-B84129885C92}" type="presParOf" srcId="{A009BCEF-DE10-4DDF-9A82-78ADEFFC77EA}" destId="{1983AAFE-EC96-4F5A-8911-21A022EC03DD}" srcOrd="2" destOrd="0" presId="urn:microsoft.com/office/officeart/2005/8/layout/hProcess9"/>
    <dgm:cxn modelId="{F82928DF-4189-4DA4-A41E-3AF28C8A3552}" type="presParOf" srcId="{A009BCEF-DE10-4DDF-9A82-78ADEFFC77EA}" destId="{7C858E29-74FF-4C86-9353-6971180C593E}" srcOrd="3" destOrd="0" presId="urn:microsoft.com/office/officeart/2005/8/layout/hProcess9"/>
    <dgm:cxn modelId="{4991268C-EBF0-450D-AE9D-9A90929C860E}" type="presParOf" srcId="{A009BCEF-DE10-4DDF-9A82-78ADEFFC77EA}" destId="{972E9BB9-2C33-4790-B34C-1515041F6BCB}" srcOrd="4" destOrd="0" presId="urn:microsoft.com/office/officeart/2005/8/layout/hProcess9"/>
    <dgm:cxn modelId="{96F322DE-78AB-4DEB-A595-7D37685534A7}" type="presParOf" srcId="{A009BCEF-DE10-4DDF-9A82-78ADEFFC77EA}" destId="{4D01BF77-2247-4399-B813-6B2E7EE7E4CF}" srcOrd="5" destOrd="0" presId="urn:microsoft.com/office/officeart/2005/8/layout/hProcess9"/>
    <dgm:cxn modelId="{55C062FC-A225-4CB2-969F-B3D2CE45D575}" type="presParOf" srcId="{A009BCEF-DE10-4DDF-9A82-78ADEFFC77EA}" destId="{FE758B8E-7E41-4926-A3D0-22AB938BF00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7D0B1-1850-4696-91D1-F27F96B289B6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F050BF-31C3-496F-96AA-6A02E257F79D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90B287-462D-417B-B640-4B0E09BBBE71}">
      <dsp:nvSpPr>
        <dsp:cNvPr id="0" name=""/>
        <dsp:cNvSpPr/>
      </dsp:nvSpPr>
      <dsp:spPr>
        <a:xfrm>
          <a:off x="1008409" y="4098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The basics of electricity</a:t>
          </a:r>
          <a:endParaRPr lang="en-US" sz="1900" kern="1200"/>
        </a:p>
      </dsp:txBody>
      <dsp:txXfrm>
        <a:off x="1008409" y="4098"/>
        <a:ext cx="5382865" cy="873081"/>
      </dsp:txXfrm>
    </dsp:sp>
    <dsp:sp modelId="{1A6271F1-BE88-4807-B88D-793FEB9344D8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5F456A-7932-4FB4-AECE-1778FCFEA821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4E0B20-1CD3-4F58-9F17-54245596D065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Simple components and how to identify them</a:t>
          </a:r>
          <a:endParaRPr lang="en-US" sz="1900" kern="1200"/>
        </a:p>
      </dsp:txBody>
      <dsp:txXfrm>
        <a:off x="1008409" y="1095450"/>
        <a:ext cx="5382865" cy="873081"/>
      </dsp:txXfrm>
    </dsp:sp>
    <dsp:sp modelId="{03ED04BA-9001-4B23-B5FE-FB4BC0A68F52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8B1894-FEF6-48A4-8BAD-916F9DA1A155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35A993-0EC4-4846-9217-213CBC3682BF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How to read a schematic</a:t>
          </a:r>
          <a:endParaRPr lang="en-US" sz="1900" kern="1200"/>
        </a:p>
      </dsp:txBody>
      <dsp:txXfrm>
        <a:off x="1008409" y="2186802"/>
        <a:ext cx="5382865" cy="873081"/>
      </dsp:txXfrm>
    </dsp:sp>
    <dsp:sp modelId="{341EACC2-62CE-4EBD-80A7-669F7EE7B0D5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8B4F10-4113-409A-8085-44D23AE8AB5F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2EF12-16A7-4DB7-B269-B67912206AB4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Building circuits on solderless breadboards</a:t>
          </a:r>
          <a:endParaRPr lang="en-US" sz="1900" kern="1200"/>
        </a:p>
      </dsp:txBody>
      <dsp:txXfrm>
        <a:off x="1008409" y="3278154"/>
        <a:ext cx="5382865" cy="873081"/>
      </dsp:txXfrm>
    </dsp:sp>
    <dsp:sp modelId="{427DD4AC-9926-4DF2-969D-344316043403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9FD232-2446-4A5A-9D67-5992920AC5CF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CD97CB-3FD0-4D4B-B211-7EB0A4A56A00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Trouble-shooting techniques</a:t>
          </a:r>
          <a:endParaRPr lang="en-US" sz="1900" kern="1200"/>
        </a:p>
      </dsp:txBody>
      <dsp:txXfrm>
        <a:off x="1008409" y="4369506"/>
        <a:ext cx="5382865" cy="8730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52B3B-010A-44D8-87A8-7FBE0FECFCDF}">
      <dsp:nvSpPr>
        <dsp:cNvPr id="0" name=""/>
        <dsp:cNvSpPr/>
      </dsp:nvSpPr>
      <dsp:spPr>
        <a:xfrm>
          <a:off x="0" y="369563"/>
          <a:ext cx="63912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171D0-6EE6-4A6B-84E9-E91EFFE17936}">
      <dsp:nvSpPr>
        <dsp:cNvPr id="0" name=""/>
        <dsp:cNvSpPr/>
      </dsp:nvSpPr>
      <dsp:spPr>
        <a:xfrm>
          <a:off x="319563" y="89123"/>
          <a:ext cx="4473892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102" tIns="0" rIns="16910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Conductors</a:t>
          </a:r>
          <a:endParaRPr lang="en-US" sz="1900" kern="1200"/>
        </a:p>
      </dsp:txBody>
      <dsp:txXfrm>
        <a:off x="346943" y="116503"/>
        <a:ext cx="4419132" cy="506120"/>
      </dsp:txXfrm>
    </dsp:sp>
    <dsp:sp modelId="{0589B6DC-D717-41D2-9ED3-C6FA4AD4D41C}">
      <dsp:nvSpPr>
        <dsp:cNvPr id="0" name=""/>
        <dsp:cNvSpPr/>
      </dsp:nvSpPr>
      <dsp:spPr>
        <a:xfrm>
          <a:off x="0" y="1231403"/>
          <a:ext cx="63912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266147"/>
              <a:satOff val="1643"/>
              <a:lumOff val="-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BF4A2B-A264-4CE1-B059-B8FC142CCD36}">
      <dsp:nvSpPr>
        <dsp:cNvPr id="0" name=""/>
        <dsp:cNvSpPr/>
      </dsp:nvSpPr>
      <dsp:spPr>
        <a:xfrm>
          <a:off x="319563" y="950963"/>
          <a:ext cx="4473892" cy="560880"/>
        </a:xfrm>
        <a:prstGeom prst="roundRect">
          <a:avLst/>
        </a:prstGeom>
        <a:gradFill rotWithShape="0">
          <a:gsLst>
            <a:gs pos="0">
              <a:schemeClr val="accent2">
                <a:hueOff val="-266147"/>
                <a:satOff val="1643"/>
                <a:lumOff val="-235"/>
                <a:alphaOff val="0"/>
                <a:tint val="98000"/>
                <a:lumMod val="114000"/>
              </a:schemeClr>
            </a:gs>
            <a:gs pos="100000">
              <a:schemeClr val="accent2">
                <a:hueOff val="-266147"/>
                <a:satOff val="1643"/>
                <a:lumOff val="-23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102" tIns="0" rIns="16910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Resistors</a:t>
          </a:r>
          <a:endParaRPr lang="en-US" sz="1900" kern="1200"/>
        </a:p>
      </dsp:txBody>
      <dsp:txXfrm>
        <a:off x="346943" y="978343"/>
        <a:ext cx="4419132" cy="506120"/>
      </dsp:txXfrm>
    </dsp:sp>
    <dsp:sp modelId="{F63C8EC2-9136-4815-85B1-10B25F08D33A}">
      <dsp:nvSpPr>
        <dsp:cNvPr id="0" name=""/>
        <dsp:cNvSpPr/>
      </dsp:nvSpPr>
      <dsp:spPr>
        <a:xfrm>
          <a:off x="0" y="2093243"/>
          <a:ext cx="63912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532294"/>
              <a:satOff val="3286"/>
              <a:lumOff val="-47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623BEA-158A-487C-B6CA-22AE6B79D675}">
      <dsp:nvSpPr>
        <dsp:cNvPr id="0" name=""/>
        <dsp:cNvSpPr/>
      </dsp:nvSpPr>
      <dsp:spPr>
        <a:xfrm>
          <a:off x="319563" y="1812803"/>
          <a:ext cx="4473892" cy="560880"/>
        </a:xfrm>
        <a:prstGeom prst="roundRect">
          <a:avLst/>
        </a:prstGeom>
        <a:gradFill rotWithShape="0">
          <a:gsLst>
            <a:gs pos="0">
              <a:schemeClr val="accent2">
                <a:hueOff val="-532294"/>
                <a:satOff val="3286"/>
                <a:lumOff val="-470"/>
                <a:alphaOff val="0"/>
                <a:tint val="98000"/>
                <a:lumMod val="114000"/>
              </a:schemeClr>
            </a:gs>
            <a:gs pos="100000">
              <a:schemeClr val="accent2">
                <a:hueOff val="-532294"/>
                <a:satOff val="3286"/>
                <a:lumOff val="-47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102" tIns="0" rIns="16910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Capacitors</a:t>
          </a:r>
          <a:endParaRPr lang="en-US" sz="1900" kern="1200" dirty="0"/>
        </a:p>
      </dsp:txBody>
      <dsp:txXfrm>
        <a:off x="346943" y="1840183"/>
        <a:ext cx="4419132" cy="506120"/>
      </dsp:txXfrm>
    </dsp:sp>
    <dsp:sp modelId="{E784CC42-BF7F-4220-9865-23CF9AAD0D40}">
      <dsp:nvSpPr>
        <dsp:cNvPr id="0" name=""/>
        <dsp:cNvSpPr/>
      </dsp:nvSpPr>
      <dsp:spPr>
        <a:xfrm>
          <a:off x="0" y="2955083"/>
          <a:ext cx="63912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798441"/>
              <a:satOff val="4930"/>
              <a:lumOff val="-70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6C823E-9E63-4A2A-A842-FF8A78E33E7D}">
      <dsp:nvSpPr>
        <dsp:cNvPr id="0" name=""/>
        <dsp:cNvSpPr/>
      </dsp:nvSpPr>
      <dsp:spPr>
        <a:xfrm>
          <a:off x="319563" y="2674643"/>
          <a:ext cx="4473892" cy="560880"/>
        </a:xfrm>
        <a:prstGeom prst="roundRect">
          <a:avLst/>
        </a:prstGeom>
        <a:gradFill rotWithShape="0">
          <a:gsLst>
            <a:gs pos="0">
              <a:schemeClr val="accent2">
                <a:hueOff val="-798441"/>
                <a:satOff val="4930"/>
                <a:lumOff val="-706"/>
                <a:alphaOff val="0"/>
                <a:tint val="98000"/>
                <a:lumMod val="114000"/>
              </a:schemeClr>
            </a:gs>
            <a:gs pos="100000">
              <a:schemeClr val="accent2">
                <a:hueOff val="-798441"/>
                <a:satOff val="4930"/>
                <a:lumOff val="-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102" tIns="0" rIns="16910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Switches</a:t>
          </a:r>
        </a:p>
      </dsp:txBody>
      <dsp:txXfrm>
        <a:off x="346943" y="2702023"/>
        <a:ext cx="4419132" cy="506120"/>
      </dsp:txXfrm>
    </dsp:sp>
    <dsp:sp modelId="{A9C752FA-F7F8-497D-B20B-16BFEE5B0EF0}">
      <dsp:nvSpPr>
        <dsp:cNvPr id="0" name=""/>
        <dsp:cNvSpPr/>
      </dsp:nvSpPr>
      <dsp:spPr>
        <a:xfrm>
          <a:off x="0" y="3816923"/>
          <a:ext cx="63912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1064588"/>
              <a:satOff val="6573"/>
              <a:lumOff val="-94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0F5ED5-6AAE-46DC-BABF-229C0ED96F5B}">
      <dsp:nvSpPr>
        <dsp:cNvPr id="0" name=""/>
        <dsp:cNvSpPr/>
      </dsp:nvSpPr>
      <dsp:spPr>
        <a:xfrm>
          <a:off x="319563" y="3536483"/>
          <a:ext cx="4473892" cy="560880"/>
        </a:xfrm>
        <a:prstGeom prst="roundRect">
          <a:avLst/>
        </a:prstGeom>
        <a:gradFill rotWithShape="0">
          <a:gsLst>
            <a:gs pos="0">
              <a:schemeClr val="accent2">
                <a:hueOff val="-1064588"/>
                <a:satOff val="6573"/>
                <a:lumOff val="-941"/>
                <a:alphaOff val="0"/>
                <a:tint val="98000"/>
                <a:lumMod val="114000"/>
              </a:schemeClr>
            </a:gs>
            <a:gs pos="100000">
              <a:schemeClr val="accent2">
                <a:hueOff val="-1064588"/>
                <a:satOff val="6573"/>
                <a:lumOff val="-94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102" tIns="0" rIns="16910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LEDs</a:t>
          </a:r>
          <a:endParaRPr lang="en-US" sz="1900" kern="1200" dirty="0"/>
        </a:p>
      </dsp:txBody>
      <dsp:txXfrm>
        <a:off x="346943" y="3563863"/>
        <a:ext cx="4419132" cy="506120"/>
      </dsp:txXfrm>
    </dsp:sp>
    <dsp:sp modelId="{E544E9FD-8E85-466F-A34A-8788B674DED8}">
      <dsp:nvSpPr>
        <dsp:cNvPr id="0" name=""/>
        <dsp:cNvSpPr/>
      </dsp:nvSpPr>
      <dsp:spPr>
        <a:xfrm>
          <a:off x="0" y="4678763"/>
          <a:ext cx="63912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1330735"/>
              <a:satOff val="8216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ABDCBF-A9EF-44EC-84EA-2EA7EFC697F7}">
      <dsp:nvSpPr>
        <dsp:cNvPr id="0" name=""/>
        <dsp:cNvSpPr/>
      </dsp:nvSpPr>
      <dsp:spPr>
        <a:xfrm>
          <a:off x="319563" y="4398323"/>
          <a:ext cx="4473892" cy="560880"/>
        </a:xfrm>
        <a:prstGeom prst="roundRect">
          <a:avLst/>
        </a:prstGeom>
        <a:gradFill rotWithShape="0">
          <a:gsLst>
            <a:gs pos="0">
              <a:schemeClr val="accent2">
                <a:hueOff val="-1330735"/>
                <a:satOff val="8216"/>
                <a:lumOff val="-1176"/>
                <a:alphaOff val="0"/>
                <a:tint val="98000"/>
                <a:lumMod val="114000"/>
              </a:schemeClr>
            </a:gs>
            <a:gs pos="100000">
              <a:schemeClr val="accent2">
                <a:hueOff val="-1330735"/>
                <a:satOff val="8216"/>
                <a:lumOff val="-117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102" tIns="0" rIns="16910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Integrated circuits</a:t>
          </a:r>
          <a:endParaRPr lang="en-US" sz="1900" kern="1200" dirty="0"/>
        </a:p>
      </dsp:txBody>
      <dsp:txXfrm>
        <a:off x="346943" y="4425703"/>
        <a:ext cx="4419132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310DB-8A3E-40FF-AE5D-3E8B9FAB2AD2}">
      <dsp:nvSpPr>
        <dsp:cNvPr id="0" name=""/>
        <dsp:cNvSpPr/>
      </dsp:nvSpPr>
      <dsp:spPr>
        <a:xfrm>
          <a:off x="1302691" y="14409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A1BEEB-7671-40B8-8567-2ADA28F65A5E}">
      <dsp:nvSpPr>
        <dsp:cNvPr id="0" name=""/>
        <dsp:cNvSpPr/>
      </dsp:nvSpPr>
      <dsp:spPr>
        <a:xfrm>
          <a:off x="114691" y="255858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Always disconnect the power from the circuit before adding or changing anything</a:t>
          </a:r>
          <a:endParaRPr lang="en-US" sz="1900" kern="1200"/>
        </a:p>
      </dsp:txBody>
      <dsp:txXfrm>
        <a:off x="114691" y="2558584"/>
        <a:ext cx="4320000" cy="720000"/>
      </dsp:txXfrm>
    </dsp:sp>
    <dsp:sp modelId="{46224799-0F8E-4007-95B8-4FF80AF58560}">
      <dsp:nvSpPr>
        <dsp:cNvPr id="0" name=""/>
        <dsp:cNvSpPr/>
      </dsp:nvSpPr>
      <dsp:spPr>
        <a:xfrm>
          <a:off x="6378691" y="14409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C3E08F-879C-48C4-B94E-4732F278E558}">
      <dsp:nvSpPr>
        <dsp:cNvPr id="0" name=""/>
        <dsp:cNvSpPr/>
      </dsp:nvSpPr>
      <dsp:spPr>
        <a:xfrm>
          <a:off x="5190691" y="255858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Don’t modify the circuit while the power is on</a:t>
          </a:r>
          <a:endParaRPr lang="en-US" sz="1900" kern="1200"/>
        </a:p>
      </dsp:txBody>
      <dsp:txXfrm>
        <a:off x="5190691" y="2558584"/>
        <a:ext cx="432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F18AD-A92C-4714-91FF-5A53CEC0040B}">
      <dsp:nvSpPr>
        <dsp:cNvPr id="0" name=""/>
        <dsp:cNvSpPr/>
      </dsp:nvSpPr>
      <dsp:spPr>
        <a:xfrm>
          <a:off x="3149917" y="2200212"/>
          <a:ext cx="91440" cy="812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12062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4570" y="2602030"/>
        <a:ext cx="42133" cy="8426"/>
      </dsp:txXfrm>
    </dsp:sp>
    <dsp:sp modelId="{878A7682-1D95-43B9-9F61-A4907DEC26FE}">
      <dsp:nvSpPr>
        <dsp:cNvPr id="0" name=""/>
        <dsp:cNvSpPr/>
      </dsp:nvSpPr>
      <dsp:spPr>
        <a:xfrm>
          <a:off x="1363763" y="3763"/>
          <a:ext cx="3663748" cy="21982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527" tIns="188445" rIns="179527" bIns="188445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/>
            <a:t>Connect the 9V battery to the battery snap</a:t>
          </a:r>
          <a:endParaRPr lang="en-US" sz="4000" kern="1200"/>
        </a:p>
      </dsp:txBody>
      <dsp:txXfrm>
        <a:off x="1363763" y="3763"/>
        <a:ext cx="3663748" cy="2198249"/>
      </dsp:txXfrm>
    </dsp:sp>
    <dsp:sp modelId="{3D0A26ED-3F1C-42BF-AB79-988E1FD3A1BF}">
      <dsp:nvSpPr>
        <dsp:cNvPr id="0" name=""/>
        <dsp:cNvSpPr/>
      </dsp:nvSpPr>
      <dsp:spPr>
        <a:xfrm>
          <a:off x="1363763" y="3044674"/>
          <a:ext cx="3663748" cy="2198249"/>
        </a:xfrm>
        <a:prstGeom prst="rect">
          <a:avLst/>
        </a:prstGeom>
        <a:solidFill>
          <a:schemeClr val="accent2">
            <a:hueOff val="-1330735"/>
            <a:satOff val="8216"/>
            <a:lumOff val="-1176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527" tIns="188445" rIns="179527" bIns="188445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/>
            <a:t>Behold!</a:t>
          </a:r>
          <a:endParaRPr lang="en-US" sz="4000" kern="1200"/>
        </a:p>
      </dsp:txBody>
      <dsp:txXfrm>
        <a:off x="1363763" y="3044674"/>
        <a:ext cx="3663748" cy="21982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166D9-134C-4987-B40F-4D3F4C46EF59}">
      <dsp:nvSpPr>
        <dsp:cNvPr id="0" name=""/>
        <dsp:cNvSpPr/>
      </dsp:nvSpPr>
      <dsp:spPr>
        <a:xfrm>
          <a:off x="721903" y="0"/>
          <a:ext cx="8181575" cy="308646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33DC2-DFE0-40BE-838F-2A9460F81BAB}">
      <dsp:nvSpPr>
        <dsp:cNvPr id="0" name=""/>
        <dsp:cNvSpPr/>
      </dsp:nvSpPr>
      <dsp:spPr>
        <a:xfrm>
          <a:off x="4817" y="925938"/>
          <a:ext cx="2317047" cy="12345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The switch should already be installed on your breadboard</a:t>
          </a:r>
          <a:endParaRPr lang="en-US" sz="1700" kern="1200"/>
        </a:p>
      </dsp:txBody>
      <dsp:txXfrm>
        <a:off x="65084" y="986205"/>
        <a:ext cx="2196513" cy="1114050"/>
      </dsp:txXfrm>
    </dsp:sp>
    <dsp:sp modelId="{1983AAFE-EC96-4F5A-8911-21A022EC03DD}">
      <dsp:nvSpPr>
        <dsp:cNvPr id="0" name=""/>
        <dsp:cNvSpPr/>
      </dsp:nvSpPr>
      <dsp:spPr>
        <a:xfrm>
          <a:off x="2437717" y="925938"/>
          <a:ext cx="2317047" cy="12345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Move the LED up two rows so the cathode is lined up with the top leads of the switch</a:t>
          </a:r>
          <a:endParaRPr lang="en-US" sz="1700" kern="1200"/>
        </a:p>
      </dsp:txBody>
      <dsp:txXfrm>
        <a:off x="2497984" y="986205"/>
        <a:ext cx="2196513" cy="1114050"/>
      </dsp:txXfrm>
    </dsp:sp>
    <dsp:sp modelId="{972E9BB9-2C33-4790-B34C-1515041F6BCB}">
      <dsp:nvSpPr>
        <dsp:cNvPr id="0" name=""/>
        <dsp:cNvSpPr/>
      </dsp:nvSpPr>
      <dsp:spPr>
        <a:xfrm>
          <a:off x="4870617" y="925938"/>
          <a:ext cx="2317047" cy="12345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Move the bottom lead of the resistor to the anode of the LED</a:t>
          </a:r>
          <a:endParaRPr lang="en-US" sz="1700" kern="1200"/>
        </a:p>
      </dsp:txBody>
      <dsp:txXfrm>
        <a:off x="4930884" y="986205"/>
        <a:ext cx="2196513" cy="1114050"/>
      </dsp:txXfrm>
    </dsp:sp>
    <dsp:sp modelId="{FE758B8E-7E41-4926-A3D0-22AB938BF007}">
      <dsp:nvSpPr>
        <dsp:cNvPr id="0" name=""/>
        <dsp:cNvSpPr/>
      </dsp:nvSpPr>
      <dsp:spPr>
        <a:xfrm>
          <a:off x="7303517" y="925938"/>
          <a:ext cx="2317047" cy="12345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Check your wiring</a:t>
          </a:r>
          <a:endParaRPr lang="en-US" sz="1700" kern="1200"/>
        </a:p>
      </dsp:txBody>
      <dsp:txXfrm>
        <a:off x="7363784" y="986205"/>
        <a:ext cx="2196513" cy="1114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3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0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51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8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09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70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3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5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5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1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2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9AC79F-F508-4258-8D8C-CD5B7DBBD0ED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56C49AB-21F9-407F-A27B-F302EB41C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6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7DF42F-B72D-47A0-9F88-C75DD1AB1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</p:spPr>
        <p:txBody>
          <a:bodyPr anchor="b">
            <a:norm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Basic Electronic Applications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Fun with 555s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468FF-F5DE-400B-9A42-D1D770533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293441"/>
            <a:ext cx="8825658" cy="123414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Dale Wheat</a:t>
            </a:r>
          </a:p>
          <a:p>
            <a:pPr algn="ctr">
              <a:lnSpc>
                <a:spcPct val="90000"/>
              </a:lnSpc>
            </a:pPr>
            <a:r>
              <a:rPr lang="en-US" sz="2000"/>
              <a:t>February 2019</a:t>
            </a:r>
          </a:p>
          <a:p>
            <a:pPr algn="ctr">
              <a:lnSpc>
                <a:spcPct val="90000"/>
              </a:lnSpc>
            </a:pPr>
            <a:r>
              <a:rPr lang="en-US" sz="2000"/>
              <a:t>Dallas Makerspace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906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88B5-EB43-44A3-A47A-5925460D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circuits (ICs)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127A-F531-4E59-838E-5B20DE8C5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Integrated circuits, sometimes called chips, are a circuit of electronic components built on a single semiconductor die contained within a protective package</a:t>
            </a:r>
          </a:p>
          <a:p>
            <a:r>
              <a:rPr lang="en-US" dirty="0"/>
              <a:t>Jack Kilby of Texas Instruments won the Nobel Prize in 2000 for his work on ICs</a:t>
            </a:r>
          </a:p>
          <a:p>
            <a:r>
              <a:rPr lang="en-US" dirty="0"/>
              <a:t>ICs come in all sizes and shapes</a:t>
            </a:r>
          </a:p>
          <a:p>
            <a:r>
              <a:rPr lang="en-US" dirty="0"/>
              <a:t>The 555 chip we will be using is an example of an integrated circuit</a:t>
            </a:r>
          </a:p>
        </p:txBody>
      </p:sp>
    </p:spTree>
    <p:extLst>
      <p:ext uri="{BB962C8B-B14F-4D97-AF65-F5344CB8AC3E}">
        <p14:creationId xmlns:p14="http://schemas.microsoft.com/office/powerpoint/2010/main" val="364640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C1CBF-B02E-4D1A-B56F-3A68308A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NE555 / ICM7555 / TLC555 timer 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1C90-A2CF-4DDB-ACB1-A65CD694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original “555” was </a:t>
            </a:r>
            <a:r>
              <a:rPr lang="en-US" dirty="0" err="1"/>
              <a:t>Signetic’s</a:t>
            </a:r>
            <a:r>
              <a:rPr lang="en-US" dirty="0"/>
              <a:t> NE555, designed by Hans R. </a:t>
            </a:r>
            <a:r>
              <a:rPr lang="en-US" dirty="0" err="1"/>
              <a:t>Camenzind</a:t>
            </a:r>
            <a:r>
              <a:rPr lang="en-US" dirty="0"/>
              <a:t> in 1971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E6D4C-BF6D-4D51-8C53-477DAE7F4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90" y="3066584"/>
            <a:ext cx="4293220" cy="3219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B30EF-A2A3-497F-9946-4F690120BD8B}"/>
              </a:ext>
            </a:extLst>
          </p:cNvPr>
          <p:cNvSpPr txBox="1"/>
          <p:nvPr/>
        </p:nvSpPr>
        <p:spPr>
          <a:xfrm>
            <a:off x="3303408" y="6298218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https://en.wikipedia.org/wiki/File:Signetics_NE555N.JPG</a:t>
            </a:r>
          </a:p>
        </p:txBody>
      </p:sp>
    </p:spTree>
    <p:extLst>
      <p:ext uri="{BB962C8B-B14F-4D97-AF65-F5344CB8AC3E}">
        <p14:creationId xmlns:p14="http://schemas.microsoft.com/office/powerpoint/2010/main" val="5573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57D291-2EBD-4065-9E34-BFEFBD41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How to read a schematic</a:t>
            </a:r>
          </a:p>
        </p:txBody>
      </p:sp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72B4A-8F15-4DFC-953D-E588AFA46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579707" cy="468690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Schematics are specialized diagrams showing components and connections between them</a:t>
            </a:r>
          </a:p>
          <a:p>
            <a:r>
              <a:rPr lang="en-US" dirty="0">
                <a:solidFill>
                  <a:schemeClr val="tx1"/>
                </a:solidFill>
              </a:rPr>
              <a:t>Schematics need not resemble the final circuit, as built</a:t>
            </a:r>
          </a:p>
          <a:p>
            <a:r>
              <a:rPr lang="en-US" dirty="0">
                <a:solidFill>
                  <a:schemeClr val="tx1"/>
                </a:solidFill>
              </a:rPr>
              <a:t>Schematics should contain enough information to build and test the circuit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04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02FB-BE2C-41D5-9408-FCA1B1D6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symbols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979A43-D5C4-4B7E-B046-29274FB86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0740"/>
          <a:stretch/>
        </p:blipFill>
        <p:spPr>
          <a:xfrm>
            <a:off x="916258" y="3098900"/>
            <a:ext cx="10359483" cy="2553630"/>
          </a:xfrm>
        </p:spPr>
      </p:pic>
    </p:spTree>
    <p:extLst>
      <p:ext uri="{BB962C8B-B14F-4D97-AF65-F5344CB8AC3E}">
        <p14:creationId xmlns:p14="http://schemas.microsoft.com/office/powerpoint/2010/main" val="407879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9">
            <a:extLst>
              <a:ext uri="{FF2B5EF4-FFF2-40B4-BE49-F238E27FC236}">
                <a16:creationId xmlns:a16="http://schemas.microsoft.com/office/drawing/2014/main" id="{298B78F7-6841-4168-8538-3E2607086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E54D9A-4B59-4236-930F-55A1A6A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/>
              <a:t>Building circuits on solderless breadboards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39FF8-4C07-420D-B38C-BE93E8E3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solderless breadboard in your kit is a white, rectangular, plastic block</a:t>
            </a:r>
          </a:p>
          <a:p>
            <a:r>
              <a:rPr lang="en-US" dirty="0">
                <a:solidFill>
                  <a:schemeClr val="bg1"/>
                </a:solidFill>
              </a:rPr>
              <a:t>Spring clips hold the components in place</a:t>
            </a:r>
          </a:p>
          <a:p>
            <a:r>
              <a:rPr lang="en-US" dirty="0">
                <a:solidFill>
                  <a:schemeClr val="bg1"/>
                </a:solidFill>
              </a:rPr>
              <a:t>Each block of 5 pins is electrically connected</a:t>
            </a:r>
          </a:p>
          <a:p>
            <a:r>
              <a:rPr lang="en-US" dirty="0">
                <a:solidFill>
                  <a:schemeClr val="bg1"/>
                </a:solidFill>
              </a:rPr>
              <a:t>There should already be some parts installed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555 chip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push button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One red wire jumper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51383-1C5A-4E38-8791-D54645C67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27" y="1113287"/>
            <a:ext cx="4842716" cy="46490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BA6DB3-F246-4306-AA4A-B2E8EF6D7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980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7B50C-BA86-4F51-A3E5-EE1354FCE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7DC5BDA-5569-44D1-B022-C75E74FC5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D57D3-CC33-48C0-83A9-B8ABF903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Procedural notes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125878-85CE-4A00-BA94-36987E341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6623B4-F723-40AD-83A4-560622285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723226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774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4AA9D5-8D4B-4391-87CE-D8CE2B29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r>
              <a:rPr lang="en-US" dirty="0"/>
              <a:t>Circuit #1 - 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0E6D-B57E-442C-B759-BA42F739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For our first circuit, we’re going to light up an LED</a:t>
            </a:r>
          </a:p>
          <a:p>
            <a:r>
              <a:rPr lang="en-US">
                <a:solidFill>
                  <a:schemeClr val="bg1"/>
                </a:solidFill>
              </a:rPr>
              <a:t>Here is the schematic diagram for this circuit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FD9AA-28BB-4F6A-8082-364FBC36D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8290" r="18971"/>
          <a:stretch/>
        </p:blipFill>
        <p:spPr>
          <a:xfrm>
            <a:off x="5194607" y="1459080"/>
            <a:ext cx="6391533" cy="39398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1969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B357-1B7D-48BD-82B8-637E815C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the LED circuit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C7CA-A742-4229-B0B0-3FCE46E0D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either the red or green LED</a:t>
            </a:r>
          </a:p>
          <a:p>
            <a:r>
              <a:rPr lang="en-US" dirty="0"/>
              <a:t>Find a 1KΩ resistor (brown, black, red, gold stripes)</a:t>
            </a:r>
          </a:p>
          <a:p>
            <a:r>
              <a:rPr lang="en-US" dirty="0"/>
              <a:t>Bend the leads of the resistor into a large bow shape</a:t>
            </a:r>
          </a:p>
          <a:p>
            <a:r>
              <a:rPr lang="en-US" dirty="0"/>
              <a:t>Insert one end of the resistor in the top row of holes</a:t>
            </a:r>
          </a:p>
          <a:p>
            <a:r>
              <a:rPr lang="en-US" dirty="0"/>
              <a:t>Insert the other end of the resistor in the next-to-bottom row of holes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9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4CEA-7F8E-45BA-A988-2ACE93F7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the LED circuit,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0B4B6-2B04-4C78-842F-91BB17739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the anode of the LED (longer lead) into the next-to-bottom row</a:t>
            </a:r>
          </a:p>
          <a:p>
            <a:r>
              <a:rPr lang="en-US" dirty="0"/>
              <a:t>Connect the cathode of the LED into the bottom row of pins</a:t>
            </a:r>
          </a:p>
          <a:p>
            <a:r>
              <a:rPr lang="en-US" dirty="0"/>
              <a:t>Attach the leads of the 9V battery snap</a:t>
            </a:r>
          </a:p>
          <a:p>
            <a:pPr lvl="1"/>
            <a:r>
              <a:rPr lang="en-US" dirty="0"/>
              <a:t>The red lead (positive) goes in the top row</a:t>
            </a:r>
          </a:p>
          <a:p>
            <a:pPr lvl="1"/>
            <a:r>
              <a:rPr lang="en-US" dirty="0"/>
              <a:t>The black lead (negative) goes in the bottom row</a:t>
            </a:r>
          </a:p>
        </p:txBody>
      </p:sp>
    </p:spTree>
    <p:extLst>
      <p:ext uri="{BB962C8B-B14F-4D97-AF65-F5344CB8AC3E}">
        <p14:creationId xmlns:p14="http://schemas.microsoft.com/office/powerpoint/2010/main" val="2045418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98B78F7-6841-4168-8538-3E2607086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732239-BDA1-4842-9F5C-2F2D33B4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/>
              <a:t>Circuit #1 – Check your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728C-7E0C-4B30-A37C-7F4710FD2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Confirm your circuit looks reasonably close to the picture before proceeding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00136-DCCF-4E3B-AD9E-C73C82B24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7" t="42057" r="28496" b="8129"/>
          <a:stretch/>
        </p:blipFill>
        <p:spPr>
          <a:xfrm>
            <a:off x="6700827" y="1052600"/>
            <a:ext cx="4842716" cy="4770380"/>
          </a:xfrm>
          <a:prstGeom prst="rect">
            <a:avLst/>
          </a:prstGeom>
        </p:spPr>
      </p:pic>
      <p:sp>
        <p:nvSpPr>
          <p:cNvPr id="42" name="Rectangle 18">
            <a:extLst>
              <a:ext uri="{FF2B5EF4-FFF2-40B4-BE49-F238E27FC236}">
                <a16:creationId xmlns:a16="http://schemas.microsoft.com/office/drawing/2014/main" id="{B5BA6DB3-F246-4306-AA4A-B2E8EF6D7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457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AF1E58-D170-4EF3-8E1A-992DA3688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ACCB19-3F29-416E-BD93-24BDDE37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C41423-F9F7-4333-A541-61582D3D2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66DA090-6BD9-45CC-B782-02767069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9F93AF-9489-4B8A-AA6B-1B00D3CA6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2F459F0B-865B-481D-9AC3-15C76A33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61CDB3A6-B686-4E1D-AD52-3DC038A45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745FE-4792-41FF-AA47-6A022EA73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Course 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8E400-4F30-481D-A5DC-5AA21A2C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3AA136-689D-4B13-937E-A547E10B07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332309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4950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AF1E58-D170-4EF3-8E1A-992DA3688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ACCB19-3F29-416E-BD93-24BDDE37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C41423-F9F7-4333-A541-61582D3D2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66DA090-6BD9-45CC-B782-02767069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9F93AF-9489-4B8A-AA6B-1B00D3CA6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2F459F0B-865B-481D-9AC3-15C76A33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61CDB3A6-B686-4E1D-AD52-3DC038A45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D5DF6-CBBA-4CC3-B4F3-8628E3A5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Circuit #1 – Ready to test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8E400-4F30-481D-A5DC-5AA21A2C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F3706D-D73A-40D9-894B-C332C3ACC0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314128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5516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3DFE-1D11-4DAD-A7D4-31ACAEEA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CE543-3F56-49E2-BAA5-942B553EB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Did your LED light up and shine merrily?</a:t>
            </a:r>
          </a:p>
          <a:p>
            <a:r>
              <a:rPr lang="en-US" dirty="0"/>
              <a:t>If yes, then proceed to the next circuit</a:t>
            </a:r>
          </a:p>
          <a:p>
            <a:r>
              <a:rPr lang="en-US" dirty="0"/>
              <a:t>If no, then let’s figure out what went wrong</a:t>
            </a:r>
          </a:p>
          <a:p>
            <a:r>
              <a:rPr lang="en-US" dirty="0"/>
              <a:t>Here is a list of some of the most probable issues</a:t>
            </a:r>
          </a:p>
          <a:p>
            <a:pPr lvl="1"/>
            <a:r>
              <a:rPr lang="en-US" dirty="0"/>
              <a:t>Component selection</a:t>
            </a:r>
          </a:p>
          <a:p>
            <a:pPr lvl="1"/>
            <a:r>
              <a:rPr lang="en-US" dirty="0"/>
              <a:t>Component placement</a:t>
            </a:r>
          </a:p>
          <a:p>
            <a:pPr lvl="1"/>
            <a:r>
              <a:rPr lang="en-US" dirty="0"/>
              <a:t>LED polarity</a:t>
            </a:r>
          </a:p>
          <a:p>
            <a:pPr lvl="1"/>
            <a:r>
              <a:rPr lang="en-US" dirty="0"/>
              <a:t>Wiring</a:t>
            </a:r>
          </a:p>
          <a:p>
            <a:pPr lvl="1"/>
            <a:r>
              <a:rPr lang="en-US" dirty="0"/>
              <a:t>Depleted battery</a:t>
            </a:r>
          </a:p>
        </p:txBody>
      </p:sp>
    </p:spTree>
    <p:extLst>
      <p:ext uri="{BB962C8B-B14F-4D97-AF65-F5344CB8AC3E}">
        <p14:creationId xmlns:p14="http://schemas.microsoft.com/office/powerpoint/2010/main" val="1645260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15E760-FA4E-494F-A8AF-F8A4415B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Circuit #2 – LED with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7A02B-472A-4116-B613-D72C444D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add a switch to the circuit</a:t>
            </a:r>
          </a:p>
          <a:p>
            <a:r>
              <a:rPr lang="en-US" dirty="0">
                <a:solidFill>
                  <a:schemeClr val="bg1"/>
                </a:solidFill>
              </a:rPr>
              <a:t>Here is the schematic diagram of the LED circuit with a switch added</a:t>
            </a:r>
          </a:p>
          <a:p>
            <a:r>
              <a:rPr lang="en-US" dirty="0">
                <a:solidFill>
                  <a:schemeClr val="bg1"/>
                </a:solidFill>
              </a:rPr>
              <a:t>We could have added the switch anywhere in the circuit and it would work the same 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ACBF7-9350-421E-BCF4-59CAB2C92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8" r="17967"/>
          <a:stretch/>
        </p:blipFill>
        <p:spPr>
          <a:xfrm>
            <a:off x="5724246" y="1371796"/>
            <a:ext cx="5203858" cy="411440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692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C9AF-BCB5-46D9-B7FC-409D0235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Circuit #2 – LED with switch wiring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38318E5-6999-43D9-A76D-84B8A082C8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257361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2971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A3AF4E-D5B2-47E6-B85B-492A7DEBB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Circuit #2 – Check your wiring &amp;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D4388-6BE0-4B7E-AF92-33CEBB668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Confirm your wiring looks like the picture</a:t>
            </a:r>
          </a:p>
          <a:p>
            <a:r>
              <a:rPr lang="en-US" dirty="0">
                <a:solidFill>
                  <a:schemeClr val="bg1"/>
                </a:solidFill>
              </a:rPr>
              <a:t>If you’re happy with the wiring, connect the battery</a:t>
            </a:r>
          </a:p>
          <a:p>
            <a:r>
              <a:rPr lang="en-US" dirty="0">
                <a:solidFill>
                  <a:schemeClr val="bg1"/>
                </a:solidFill>
              </a:rPr>
              <a:t>Push the button</a:t>
            </a:r>
          </a:p>
          <a:p>
            <a:r>
              <a:rPr lang="en-US" dirty="0">
                <a:solidFill>
                  <a:schemeClr val="bg1"/>
                </a:solidFill>
              </a:rPr>
              <a:t>Behold!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D9C7E-B21C-4EFA-8F5B-0F86814C3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7" t="46504" r="34959" b="12222"/>
          <a:stretch/>
        </p:blipFill>
        <p:spPr>
          <a:xfrm>
            <a:off x="6249492" y="803751"/>
            <a:ext cx="4281762" cy="52504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7422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3B70F5-5B41-41BC-86E5-A90E80D6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Circuit #3 – 555 one-shot timer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FE174-4EB8-4569-A4C0-2D1C6A3E2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Now we’re going to build a more complex circuit called a “one shot” timer</a:t>
            </a:r>
          </a:p>
          <a:p>
            <a:r>
              <a:rPr lang="en-US">
                <a:solidFill>
                  <a:schemeClr val="bg1"/>
                </a:solidFill>
              </a:rPr>
              <a:t>Here is the schematic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F5409-6A75-440E-B479-B379C73B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r="4013"/>
          <a:stretch/>
        </p:blipFill>
        <p:spPr>
          <a:xfrm>
            <a:off x="5373611" y="1385004"/>
            <a:ext cx="6470801" cy="37448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1180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36F-D8AF-4C36-83BC-D25F114D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#3 – Wiring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B07B6-94AD-40F2-AA2E-0899D0F38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Disconnect the battery</a:t>
            </a:r>
          </a:p>
          <a:p>
            <a:r>
              <a:rPr lang="en-US" dirty="0"/>
              <a:t>Remove the LED and the 1KΩ (brown, black, red) resistor</a:t>
            </a:r>
          </a:p>
          <a:p>
            <a:r>
              <a:rPr lang="en-US" dirty="0"/>
              <a:t>The 555 chip should already be installed on your breadboard</a:t>
            </a:r>
          </a:p>
          <a:p>
            <a:r>
              <a:rPr lang="en-US" dirty="0"/>
              <a:t>Connect a red jumper from the top right row to pin 8 of the IC (top right corner)</a:t>
            </a:r>
          </a:p>
          <a:p>
            <a:r>
              <a:rPr lang="en-US" dirty="0"/>
              <a:t>Connect a black jumper from pin 1 of the IC (top left pin) to the bottom row</a:t>
            </a:r>
          </a:p>
          <a:p>
            <a:r>
              <a:rPr lang="en-US" dirty="0"/>
              <a:t>Connect a 10KΩ resistor (brown, black, orange) from the top row to pin 7 of the IC</a:t>
            </a:r>
          </a:p>
          <a:p>
            <a:r>
              <a:rPr lang="en-US" dirty="0"/>
              <a:t>Connect a purple jumper between pins 7 and 6 of the IC</a:t>
            </a:r>
          </a:p>
        </p:txBody>
      </p:sp>
    </p:spTree>
    <p:extLst>
      <p:ext uri="{BB962C8B-B14F-4D97-AF65-F5344CB8AC3E}">
        <p14:creationId xmlns:p14="http://schemas.microsoft.com/office/powerpoint/2010/main" val="3155532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9E16-5685-4DFA-BCF8-7409FE83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#3 – Wiring,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08494-7E46-45ED-B798-FF9C9A411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Find the larger of the two capacitors (100μF)</a:t>
            </a:r>
          </a:p>
          <a:p>
            <a:r>
              <a:rPr lang="en-US" dirty="0"/>
              <a:t>Connect the longer lead (anode) to pin 6 of the IC</a:t>
            </a:r>
          </a:p>
          <a:p>
            <a:r>
              <a:rPr lang="en-US" dirty="0"/>
              <a:t>Connect the cathode to the bottom row of holes</a:t>
            </a:r>
          </a:p>
          <a:p>
            <a:r>
              <a:rPr lang="en-US" dirty="0"/>
              <a:t>Choose a red or green LED</a:t>
            </a:r>
          </a:p>
          <a:p>
            <a:r>
              <a:rPr lang="en-US" dirty="0"/>
              <a:t>Install the LED with its cathode (shorted lead) in the bottom row of holes</a:t>
            </a:r>
          </a:p>
          <a:p>
            <a:r>
              <a:rPr lang="en-US" dirty="0"/>
              <a:t>Use a 1KΩ (brown, black, red) resistor to connect pin 3 of the IC to the anode of the LED</a:t>
            </a:r>
          </a:p>
          <a:p>
            <a:r>
              <a:rPr lang="en-US" dirty="0"/>
              <a:t>Use a green jumper wire to connect pin 2 of the IC to the top row of the switch</a:t>
            </a:r>
          </a:p>
          <a:p>
            <a:r>
              <a:rPr lang="en-US" dirty="0"/>
              <a:t>Connect a 10KΩ (brown, black, orange) resistor from the top row to pin 2 of the IC</a:t>
            </a:r>
          </a:p>
        </p:txBody>
      </p:sp>
    </p:spTree>
    <p:extLst>
      <p:ext uri="{BB962C8B-B14F-4D97-AF65-F5344CB8AC3E}">
        <p14:creationId xmlns:p14="http://schemas.microsoft.com/office/powerpoint/2010/main" val="4037363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43B53A5-8C0E-4789-9574-60807F43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Circuit #3 – Check your work &amp;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E2AB-845E-4938-9E72-542C1FEE8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Make sure your circuit looks like the picture</a:t>
            </a:r>
          </a:p>
          <a:p>
            <a:r>
              <a:rPr lang="en-US" dirty="0">
                <a:solidFill>
                  <a:schemeClr val="bg1"/>
                </a:solidFill>
              </a:rPr>
              <a:t>Connect the battery</a:t>
            </a:r>
          </a:p>
          <a:p>
            <a:r>
              <a:rPr lang="en-US" dirty="0">
                <a:solidFill>
                  <a:schemeClr val="bg1"/>
                </a:solidFill>
              </a:rPr>
              <a:t>Push the button</a:t>
            </a:r>
          </a:p>
          <a:p>
            <a:r>
              <a:rPr lang="en-US" dirty="0">
                <a:solidFill>
                  <a:schemeClr val="bg1"/>
                </a:solidFill>
              </a:rPr>
              <a:t>The LED should light for 1-2 seconds then go out again</a:t>
            </a:r>
          </a:p>
          <a:p>
            <a:r>
              <a:rPr lang="en-US" dirty="0">
                <a:solidFill>
                  <a:schemeClr val="bg1"/>
                </a:solidFill>
              </a:rPr>
              <a:t>Try changing the 10KΩ resistor to a 100K</a:t>
            </a:r>
            <a:r>
              <a:rPr lang="el-GR" dirty="0">
                <a:solidFill>
                  <a:schemeClr val="bg1"/>
                </a:solidFill>
              </a:rPr>
              <a:t>Ω</a:t>
            </a:r>
            <a:r>
              <a:rPr lang="en-US" dirty="0">
                <a:solidFill>
                  <a:schemeClr val="bg1"/>
                </a:solidFill>
              </a:rPr>
              <a:t> resistor for a longer on-time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0DE16-5493-4F9F-8FE4-B3006DE71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48" y="803751"/>
            <a:ext cx="5357651" cy="52504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9493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E03AA2-939D-4401-9E7F-83EDA56B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Circuit #4 – 555 oscillator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7855B-81E8-47B6-ADBF-C7FAC7B7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Instead of using a trigger switch, we can have the 555 trigger itself</a:t>
            </a:r>
          </a:p>
          <a:p>
            <a:r>
              <a:rPr lang="en-US">
                <a:solidFill>
                  <a:schemeClr val="bg1"/>
                </a:solidFill>
              </a:rPr>
              <a:t>This mode of operation is called a bistable multivibrator circuit</a:t>
            </a:r>
          </a:p>
          <a:p>
            <a:r>
              <a:rPr lang="en-US">
                <a:solidFill>
                  <a:schemeClr val="bg1"/>
                </a:solidFill>
              </a:rPr>
              <a:t>Here is a schematic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6F325-649E-435E-A8D0-137377AB3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6021" r="25212" b="3323"/>
          <a:stretch/>
        </p:blipFill>
        <p:spPr>
          <a:xfrm>
            <a:off x="4948655" y="1160733"/>
            <a:ext cx="6820011" cy="49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1717-13E9-4061-9DCF-D36A5073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 of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027FF-252A-4067-91A1-C22EE480A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Electricity likes to flow in a circle, i.e., a circuit</a:t>
            </a:r>
          </a:p>
          <a:p>
            <a:pPr lvl="1"/>
            <a:r>
              <a:rPr lang="en-US" dirty="0"/>
              <a:t>Electrons flow from negative to positive – this is known as “electron current”</a:t>
            </a:r>
          </a:p>
          <a:p>
            <a:pPr lvl="1"/>
            <a:r>
              <a:rPr lang="en-US" dirty="0"/>
              <a:t>We usually think of electricity as flowing from positive to negative – “conventional current”</a:t>
            </a:r>
          </a:p>
          <a:p>
            <a:r>
              <a:rPr lang="en-US" dirty="0"/>
              <a:t>Electricity flowing in one direction at a constant rate is called “direct current”, or DC.</a:t>
            </a:r>
          </a:p>
          <a:p>
            <a:pPr lvl="1"/>
            <a:r>
              <a:rPr lang="en-US" dirty="0"/>
              <a:t>This is what comes out of a battery, for example.</a:t>
            </a:r>
          </a:p>
          <a:p>
            <a:r>
              <a:rPr lang="en-US" dirty="0"/>
              <a:t>Electricity that reverses direction is called “alternating current”, or AC.</a:t>
            </a:r>
          </a:p>
          <a:p>
            <a:pPr lvl="1"/>
            <a:r>
              <a:rPr lang="en-US" dirty="0"/>
              <a:t>AC travels better over long distances.  This is what comes out of the wall sockets.</a:t>
            </a:r>
          </a:p>
        </p:txBody>
      </p:sp>
    </p:spTree>
    <p:extLst>
      <p:ext uri="{BB962C8B-B14F-4D97-AF65-F5344CB8AC3E}">
        <p14:creationId xmlns:p14="http://schemas.microsoft.com/office/powerpoint/2010/main" val="1601739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75876-39E5-45AA-BCCD-5163C44B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#4 - Wiring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CE995-0E82-4904-A03C-64C4BC9C4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10K</a:t>
            </a:r>
            <a:r>
              <a:rPr lang="el-GR" dirty="0"/>
              <a:t>Ω</a:t>
            </a:r>
            <a:r>
              <a:rPr lang="en-US" dirty="0"/>
              <a:t> (brown, black, orange) resistor from pin 2 of the IC</a:t>
            </a:r>
          </a:p>
          <a:p>
            <a:r>
              <a:rPr lang="en-US" dirty="0"/>
              <a:t>Replace the purple jumper wire with a 10KΩ (brown, black, orange) resistor</a:t>
            </a:r>
          </a:p>
          <a:p>
            <a:r>
              <a:rPr lang="en-US" dirty="0"/>
              <a:t>Move the green jumper wire to connect pin 2 of the IC to pin 6</a:t>
            </a:r>
          </a:p>
        </p:txBody>
      </p:sp>
    </p:spTree>
    <p:extLst>
      <p:ext uri="{BB962C8B-B14F-4D97-AF65-F5344CB8AC3E}">
        <p14:creationId xmlns:p14="http://schemas.microsoft.com/office/powerpoint/2010/main" val="2636181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6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D58304-3412-4729-AB48-C2F63D5E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Circuit #4 – Check your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B42DC-B20A-4B6E-82C1-DF9F3EDF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Compare your circuit to the picture</a:t>
            </a:r>
          </a:p>
          <a:p>
            <a:r>
              <a:rPr lang="en-US" dirty="0">
                <a:solidFill>
                  <a:schemeClr val="bg1"/>
                </a:solidFill>
              </a:rPr>
              <a:t>Connect the battery</a:t>
            </a:r>
          </a:p>
          <a:p>
            <a:r>
              <a:rPr lang="en-US" dirty="0">
                <a:solidFill>
                  <a:schemeClr val="bg1"/>
                </a:solidFill>
              </a:rPr>
              <a:t>Does it blink?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370AD-9133-4400-8FFA-D180BCA80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24" y="803751"/>
            <a:ext cx="5250498" cy="525049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0182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9B54-2C8B-47E5-B75A-03B7EACA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#5 – Slower oscillator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46B4E-508D-4C91-B26B-350D064B9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Disconnect the battery</a:t>
            </a:r>
          </a:p>
          <a:p>
            <a:r>
              <a:rPr lang="en-US" dirty="0"/>
              <a:t>Remove the 10KΩ resistor (brown, black, orange) from the top right</a:t>
            </a:r>
          </a:p>
          <a:p>
            <a:r>
              <a:rPr lang="en-US" dirty="0"/>
              <a:t>Replace it with a 100KΩ resistor (brown, black, yellow)</a:t>
            </a:r>
          </a:p>
          <a:p>
            <a:r>
              <a:rPr lang="en-US" dirty="0"/>
              <a:t>Connect the battery</a:t>
            </a:r>
          </a:p>
          <a:p>
            <a:r>
              <a:rPr lang="en-US" dirty="0"/>
              <a:t>Verify a much slower blink cycle</a:t>
            </a:r>
          </a:p>
          <a:p>
            <a:r>
              <a:rPr lang="en-US" dirty="0"/>
              <a:t>Note that the one-time is much longer, but the off-time is about the same</a:t>
            </a:r>
          </a:p>
          <a:p>
            <a:r>
              <a:rPr lang="en-US" dirty="0"/>
              <a:t>Changing the lower resistor will change the off-time</a:t>
            </a:r>
          </a:p>
        </p:txBody>
      </p:sp>
    </p:spTree>
    <p:extLst>
      <p:ext uri="{BB962C8B-B14F-4D97-AF65-F5344CB8AC3E}">
        <p14:creationId xmlns:p14="http://schemas.microsoft.com/office/powerpoint/2010/main" val="3788902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AE385-4CE5-4FC4-A93C-9798EA1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#6 – Dual LED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57158-0560-4F8E-9FC4-D1412587C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555 chip has a “push-pull” output, it can both source and sink current</a:t>
            </a:r>
          </a:p>
          <a:p>
            <a:r>
              <a:rPr lang="en-US" dirty="0"/>
              <a:t>We can use this feature to alternately blink two different LEDs</a:t>
            </a:r>
          </a:p>
          <a:p>
            <a:r>
              <a:rPr lang="en-US" dirty="0"/>
              <a:t>Disconnect the battery</a:t>
            </a:r>
          </a:p>
          <a:p>
            <a:r>
              <a:rPr lang="en-US" dirty="0"/>
              <a:t>Connect the anode (longer lead) of the other LED to the top row of holes</a:t>
            </a:r>
          </a:p>
          <a:p>
            <a:r>
              <a:rPr lang="en-US" dirty="0"/>
              <a:t>Use a 1K</a:t>
            </a:r>
            <a:r>
              <a:rPr lang="el-GR" dirty="0"/>
              <a:t>Ω</a:t>
            </a:r>
            <a:r>
              <a:rPr lang="en-US" dirty="0"/>
              <a:t> resistor (brown, black, red) to connect the LED’s cathode to pin 3 of the IC</a:t>
            </a:r>
          </a:p>
          <a:p>
            <a:r>
              <a:rPr lang="en-US" dirty="0"/>
              <a:t>Connect the battery</a:t>
            </a:r>
          </a:p>
          <a:p>
            <a:r>
              <a:rPr lang="en-US" dirty="0"/>
              <a:t>Only one LED should be on at a time</a:t>
            </a:r>
          </a:p>
        </p:txBody>
      </p:sp>
    </p:spTree>
    <p:extLst>
      <p:ext uri="{BB962C8B-B14F-4D97-AF65-F5344CB8AC3E}">
        <p14:creationId xmlns:p14="http://schemas.microsoft.com/office/powerpoint/2010/main" val="2495821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8E8C-6A75-4698-B88B-3E9290B6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#7 – Faster oscillator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C469-A8E2-4D37-BC90-A4297A185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 in the Advanced 555 class!</a:t>
            </a:r>
          </a:p>
          <a:p>
            <a:r>
              <a:rPr lang="en-US" dirty="0"/>
              <a:t>Stay tuned!</a:t>
            </a:r>
          </a:p>
        </p:txBody>
      </p:sp>
    </p:spTree>
    <p:extLst>
      <p:ext uri="{BB962C8B-B14F-4D97-AF65-F5344CB8AC3E}">
        <p14:creationId xmlns:p14="http://schemas.microsoft.com/office/powerpoint/2010/main" val="1920303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8EEE-3F94-4474-A9F0-AAA53FE0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#8 – Tone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3B8B2-E827-4DFA-9B9C-579899022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 in the Advanced 555 class!</a:t>
            </a:r>
          </a:p>
          <a:p>
            <a:r>
              <a:rPr lang="en-US" dirty="0"/>
              <a:t>Stay tuned!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15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67D1-C989-47BC-B944-F949E638F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A73E-5BFA-4AAF-8B42-4BF4895EC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Electricity likes to flow in a circle</a:t>
            </a:r>
          </a:p>
          <a:p>
            <a:r>
              <a:rPr lang="en-US" dirty="0"/>
              <a:t>It’s easy and fun to build electronic circuits on a solderless breadboard</a:t>
            </a:r>
          </a:p>
          <a:p>
            <a:r>
              <a:rPr lang="en-US" dirty="0"/>
              <a:t>The 555 is a versatile chip that can be used for many applications</a:t>
            </a:r>
          </a:p>
          <a:p>
            <a:r>
              <a:rPr lang="en-US" dirty="0"/>
              <a:t>There’s a lot more to learn!</a:t>
            </a:r>
          </a:p>
        </p:txBody>
      </p:sp>
    </p:spTree>
    <p:extLst>
      <p:ext uri="{BB962C8B-B14F-4D97-AF65-F5344CB8AC3E}">
        <p14:creationId xmlns:p14="http://schemas.microsoft.com/office/powerpoint/2010/main" val="1608315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CC71A-BE29-4789-ABF7-9FA7B98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3F843-1014-44A8-B96B-73B79410C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did you learn?</a:t>
            </a:r>
          </a:p>
          <a:p>
            <a:r>
              <a:rPr lang="en-US" dirty="0"/>
              <a:t>Are you planning more electronic projects?</a:t>
            </a:r>
          </a:p>
          <a:p>
            <a:r>
              <a:rPr lang="en-US" dirty="0"/>
              <a:t>Did you enjoy this class?</a:t>
            </a:r>
          </a:p>
          <a:p>
            <a:r>
              <a:rPr lang="en-US" dirty="0"/>
              <a:t>Did this class meet your expectations?</a:t>
            </a:r>
          </a:p>
          <a:p>
            <a:r>
              <a:rPr lang="en-US" dirty="0"/>
              <a:t>Would you recommend this class to your friends?</a:t>
            </a:r>
          </a:p>
          <a:p>
            <a:r>
              <a:rPr lang="en-US" dirty="0"/>
              <a:t>What other classes would you like to take?</a:t>
            </a:r>
          </a:p>
        </p:txBody>
      </p:sp>
    </p:spTree>
    <p:extLst>
      <p:ext uri="{BB962C8B-B14F-4D97-AF65-F5344CB8AC3E}">
        <p14:creationId xmlns:p14="http://schemas.microsoft.com/office/powerpoint/2010/main" val="2562783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EEA6B06-37BF-43FC-9986-67E896676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32D0FE-76FF-4860-ACE3-458B2BB9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D4D113-E6B9-4BCC-8EE7-ABFD7E942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9219B5-F7D1-4ED7-8DC1-CE442F43E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0E47095-D247-457B-8082-990F3184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DAA052-A50D-47AE-87C9-AAAB2A38F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53F849-6CC2-45B1-B2CA-CCD77F862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6B102DE-9EA5-422F-910A-E4E2F0A59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D9DFF9-99E4-4FE6-9EAC-F1D7A7DFA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2CEAC642-C34A-41A0-90D2-B9069BDA1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8F009-79ED-4A10-9E88-254150D1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333" y="2099733"/>
            <a:ext cx="5730960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5580E-B2EA-4560-A4BC-93DCC00F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333" y="4777380"/>
            <a:ext cx="5730960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chemeClr val="accent1"/>
                </a:solidFill>
              </a:rPr>
              <a:t>Thank you for your participation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DD19D-A7C7-49C0-8A90-47FB6E020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1" r="6212"/>
          <a:stretch/>
        </p:blipFill>
        <p:spPr>
          <a:xfrm>
            <a:off x="478965" y="471948"/>
            <a:ext cx="3751053" cy="5909207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D941EA2-0691-46DD-A1AC-B3C27E9A8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070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4">
            <a:extLst>
              <a:ext uri="{FF2B5EF4-FFF2-40B4-BE49-F238E27FC236}">
                <a16:creationId xmlns:a16="http://schemas.microsoft.com/office/drawing/2014/main" id="{ECAF1E58-D170-4EF3-8E1A-992DA3688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Oval 26">
            <a:extLst>
              <a:ext uri="{FF2B5EF4-FFF2-40B4-BE49-F238E27FC236}">
                <a16:creationId xmlns:a16="http://schemas.microsoft.com/office/drawing/2014/main" id="{3EACCB19-3F29-416E-BD93-24BDDE37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Oval 28">
            <a:extLst>
              <a:ext uri="{FF2B5EF4-FFF2-40B4-BE49-F238E27FC236}">
                <a16:creationId xmlns:a16="http://schemas.microsoft.com/office/drawing/2014/main" id="{39C41423-F9F7-4333-A541-61582D3D2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A66DA090-6BD9-45CC-B782-02767069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5" name="Rectangle 32">
            <a:extLst>
              <a:ext uri="{FF2B5EF4-FFF2-40B4-BE49-F238E27FC236}">
                <a16:creationId xmlns:a16="http://schemas.microsoft.com/office/drawing/2014/main" id="{BA9F93AF-9489-4B8A-AA6B-1B00D3CA6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2F459F0B-865B-481D-9AC3-15C76A33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61CDB3A6-B686-4E1D-AD52-3DC038A45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52D58-CE6E-482C-B979-F8576159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Simple components &amp; how to identify them</a:t>
            </a:r>
          </a:p>
        </p:txBody>
      </p:sp>
      <p:sp>
        <p:nvSpPr>
          <p:cNvPr id="48" name="Rectangle 38">
            <a:extLst>
              <a:ext uri="{FF2B5EF4-FFF2-40B4-BE49-F238E27FC236}">
                <a16:creationId xmlns:a16="http://schemas.microsoft.com/office/drawing/2014/main" id="{3D38E400-4F30-481D-A5DC-5AA21A2C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6A812860-E522-4FDC-8B80-BD4168424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547156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810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6C41-36E0-4694-A47E-F7130F20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FC9A6-25C2-4620-A871-A5B048401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Conductors are devices that allow the free flow of electrical current</a:t>
            </a:r>
          </a:p>
          <a:p>
            <a:r>
              <a:rPr lang="en-US" dirty="0"/>
              <a:t>Wires, cables and connectors are examples of conductors</a:t>
            </a:r>
          </a:p>
          <a:p>
            <a:r>
              <a:rPr lang="en-US" dirty="0"/>
              <a:t>Most conductors are metals, such as copper, silver or aluminum</a:t>
            </a:r>
          </a:p>
          <a:p>
            <a:r>
              <a:rPr lang="en-US" dirty="0"/>
              <a:t>All conductors have some amount of resistance to the flow of electrical current</a:t>
            </a:r>
          </a:p>
          <a:p>
            <a:r>
              <a:rPr lang="en-US" dirty="0"/>
              <a:t>Typical wires have a center conductor covered by a non-conducting insulator</a:t>
            </a:r>
          </a:p>
          <a:p>
            <a:r>
              <a:rPr lang="en-US" dirty="0"/>
              <a:t>Wire sizes in North America use the American Wire Gauge (AWG)</a:t>
            </a:r>
          </a:p>
          <a:p>
            <a:r>
              <a:rPr lang="en-US" dirty="0"/>
              <a:t>We will be using 24 gauge wire in this class</a:t>
            </a:r>
          </a:p>
          <a:p>
            <a:pPr lvl="1"/>
            <a:r>
              <a:rPr lang="en-US" dirty="0"/>
              <a:t>The diameter of the conductor is 0.02”</a:t>
            </a:r>
          </a:p>
          <a:p>
            <a:pPr lvl="1"/>
            <a:r>
              <a:rPr lang="en-US" dirty="0"/>
              <a:t>The typical resistance is 0.025 ohms per foot</a:t>
            </a:r>
          </a:p>
        </p:txBody>
      </p:sp>
    </p:spTree>
    <p:extLst>
      <p:ext uri="{BB962C8B-B14F-4D97-AF65-F5344CB8AC3E}">
        <p14:creationId xmlns:p14="http://schemas.microsoft.com/office/powerpoint/2010/main" val="353849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98B78F7-6841-4168-8538-3E2607086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989DA1-B1E8-4399-A796-089FF23D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/>
              <a:t>Resistors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60F33-E2D3-4A38-B8EC-ED0B71765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Resistors are passive components that resist the flow of electrical current</a:t>
            </a:r>
          </a:p>
          <a:p>
            <a:r>
              <a:rPr lang="en-US">
                <a:solidFill>
                  <a:schemeClr val="bg1"/>
                </a:solidFill>
              </a:rPr>
              <a:t>Resistance is measured in ohms (Ω), named after Georg Ohm</a:t>
            </a:r>
          </a:p>
          <a:p>
            <a:r>
              <a:rPr lang="en-US">
                <a:solidFill>
                  <a:schemeClr val="bg1"/>
                </a:solidFill>
              </a:rPr>
              <a:t>Resistors are typically rated for a maximum power in watts (W), after James Watt</a:t>
            </a:r>
          </a:p>
          <a:p>
            <a:r>
              <a:rPr lang="en-US">
                <a:solidFill>
                  <a:schemeClr val="bg1"/>
                </a:solidFill>
              </a:rPr>
              <a:t>Colored bands indicate the characteristic resistance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FECE0-7D05-4017-A238-6E1D1BD45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03" y="645106"/>
            <a:ext cx="4747563" cy="5585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BA6DB3-F246-4306-AA4A-B2E8EF6D7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0F9EE-67AE-4E52-8FF7-6C81670B69D7}"/>
              </a:ext>
            </a:extLst>
          </p:cNvPr>
          <p:cNvSpPr txBox="1"/>
          <p:nvPr/>
        </p:nvSpPr>
        <p:spPr>
          <a:xfrm>
            <a:off x="8831725" y="120269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1K</a:t>
            </a:r>
            <a:r>
              <a:rPr lang="el-GR" dirty="0"/>
              <a:t>Ω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A562D-5A54-4F29-8594-125CC53A8421}"/>
              </a:ext>
            </a:extLst>
          </p:cNvPr>
          <p:cNvSpPr txBox="1"/>
          <p:nvPr/>
        </p:nvSpPr>
        <p:spPr>
          <a:xfrm>
            <a:off x="8768406" y="27109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10K</a:t>
            </a:r>
            <a:r>
              <a:rPr lang="el-GR" dirty="0"/>
              <a:t>Ω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50003-06F9-4934-8C08-AD3729A0B3F7}"/>
              </a:ext>
            </a:extLst>
          </p:cNvPr>
          <p:cNvSpPr txBox="1"/>
          <p:nvPr/>
        </p:nvSpPr>
        <p:spPr>
          <a:xfrm>
            <a:off x="8705086" y="439316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100K</a:t>
            </a:r>
            <a:r>
              <a:rPr lang="el-GR" dirty="0"/>
              <a:t>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6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DF51-97EA-4D42-BB73-2328C9B33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E21B8-9A64-492B-AA6C-B9FAB8BCF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capacitor is a passive component that stores electrical energy</a:t>
            </a:r>
          </a:p>
          <a:p>
            <a:r>
              <a:rPr lang="en-US" dirty="0"/>
              <a:t>Capacitance is measured in farads, named after Michael Faraday</a:t>
            </a:r>
          </a:p>
          <a:p>
            <a:r>
              <a:rPr lang="en-US" dirty="0"/>
              <a:t>There are many kinds of capacitors with different properties</a:t>
            </a:r>
          </a:p>
          <a:p>
            <a:r>
              <a:rPr lang="en-US" dirty="0"/>
              <a:t>We will be using electrolytic capacitors in this class</a:t>
            </a:r>
          </a:p>
          <a:p>
            <a:r>
              <a:rPr lang="en-US" dirty="0"/>
              <a:t>Electrolytic capacitors are polarized</a:t>
            </a:r>
          </a:p>
          <a:p>
            <a:r>
              <a:rPr lang="en-US" dirty="0"/>
              <a:t>Capacitors have a rated working voltage</a:t>
            </a:r>
          </a:p>
        </p:txBody>
      </p:sp>
    </p:spTree>
    <p:extLst>
      <p:ext uri="{BB962C8B-B14F-4D97-AF65-F5344CB8AC3E}">
        <p14:creationId xmlns:p14="http://schemas.microsoft.com/office/powerpoint/2010/main" val="3230405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F9FB-92E1-42F0-AAC1-1F262989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3B16C-5F8E-4A66-B355-2178508C8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switch is usually an electro-mechanical device that alternately conducts or does not conduct the flow of electric current</a:t>
            </a:r>
          </a:p>
          <a:p>
            <a:r>
              <a:rPr lang="en-US" dirty="0"/>
              <a:t>You can make a very simple switch by just touching two wires together</a:t>
            </a:r>
          </a:p>
          <a:p>
            <a:r>
              <a:rPr lang="en-US" dirty="0"/>
              <a:t>Some switches can control more than one circuit at a time</a:t>
            </a:r>
          </a:p>
          <a:p>
            <a:r>
              <a:rPr lang="en-US" dirty="0"/>
              <a:t>We will use a momentary push button switch in this class</a:t>
            </a:r>
          </a:p>
        </p:txBody>
      </p:sp>
    </p:spTree>
    <p:extLst>
      <p:ext uri="{BB962C8B-B14F-4D97-AF65-F5344CB8AC3E}">
        <p14:creationId xmlns:p14="http://schemas.microsoft.com/office/powerpoint/2010/main" val="263258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E197-AA5B-4145-BED8-897306EF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Light emitting diodes (LEDs)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41BBD-16EE-49FD-BAFE-5AB3A5F9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/>
          </a:bodyPr>
          <a:lstStyle/>
          <a:p>
            <a:r>
              <a:rPr lang="en-US" sz="1600" dirty="0"/>
              <a:t>An LED is a semiconductor device that emits light, sometimes visible</a:t>
            </a:r>
          </a:p>
          <a:p>
            <a:r>
              <a:rPr lang="en-US" sz="1600" dirty="0"/>
              <a:t>An LED must be used with a current-limiting resistor in most circuits</a:t>
            </a:r>
          </a:p>
          <a:p>
            <a:r>
              <a:rPr lang="en-US" sz="1600" dirty="0"/>
              <a:t>LEDs are polarized and will not work (as expected) if installed backwards</a:t>
            </a:r>
          </a:p>
          <a:p>
            <a:r>
              <a:rPr lang="en-US" sz="1600" dirty="0"/>
              <a:t>The anode is the positive lead</a:t>
            </a:r>
          </a:p>
          <a:p>
            <a:r>
              <a:rPr lang="en-US" sz="1600" dirty="0"/>
              <a:t>The cathode is the negative lead</a:t>
            </a:r>
          </a:p>
          <a:p>
            <a:r>
              <a:rPr lang="en-US" sz="1600" dirty="0"/>
              <a:t>The longer lead is the anode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792D0-0B9D-4063-A192-94A192D9A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56" y="3270235"/>
            <a:ext cx="6158802" cy="207859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685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1746</Words>
  <Application>Microsoft Office PowerPoint</Application>
  <PresentationFormat>Widescreen</PresentationFormat>
  <Paragraphs>204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Candara</vt:lpstr>
      <vt:lpstr>Wingdings 3</vt:lpstr>
      <vt:lpstr>Ion Boardroom</vt:lpstr>
      <vt:lpstr>Basic Electronic Applications Fun with 555s</vt:lpstr>
      <vt:lpstr>Course outline</vt:lpstr>
      <vt:lpstr>The Basics of Electricity</vt:lpstr>
      <vt:lpstr>Simple components &amp; how to identify them</vt:lpstr>
      <vt:lpstr>Conductors</vt:lpstr>
      <vt:lpstr>Resistors</vt:lpstr>
      <vt:lpstr>Capacitors</vt:lpstr>
      <vt:lpstr>Switches</vt:lpstr>
      <vt:lpstr>Light emitting diodes (LEDs)</vt:lpstr>
      <vt:lpstr>Integrated circuits (ICs)</vt:lpstr>
      <vt:lpstr>The NE555 / ICM7555 / TLC555 timer IC</vt:lpstr>
      <vt:lpstr>How to read a schematic</vt:lpstr>
      <vt:lpstr>Schematic symbols</vt:lpstr>
      <vt:lpstr>Building circuits on solderless breadboards</vt:lpstr>
      <vt:lpstr>Procedural notes</vt:lpstr>
      <vt:lpstr>Circuit #1 - LED</vt:lpstr>
      <vt:lpstr>Build the LED circuit</vt:lpstr>
      <vt:lpstr>Build the LED circuit, continued</vt:lpstr>
      <vt:lpstr>Circuit #1 – Check your work</vt:lpstr>
      <vt:lpstr>Circuit #1 – Ready to test</vt:lpstr>
      <vt:lpstr>Troubleshooting</vt:lpstr>
      <vt:lpstr>Circuit #2 – LED with switch</vt:lpstr>
      <vt:lpstr>Circuit #2 – LED with switch wiring</vt:lpstr>
      <vt:lpstr>Circuit #2 – Check your wiring &amp; test</vt:lpstr>
      <vt:lpstr>Circuit #3 – 555 one-shot timer</vt:lpstr>
      <vt:lpstr>Circuit #3 – Wiring procedure</vt:lpstr>
      <vt:lpstr>Circuit #3 – Wiring, continued</vt:lpstr>
      <vt:lpstr>Circuit #3 – Check your work &amp; test</vt:lpstr>
      <vt:lpstr>Circuit #4 – 555 oscillator</vt:lpstr>
      <vt:lpstr>Circuit #4 - Wiring</vt:lpstr>
      <vt:lpstr>Circuit #4 – Check your work</vt:lpstr>
      <vt:lpstr>Circuit #5 – Slower oscillator</vt:lpstr>
      <vt:lpstr>Circuit #6 – Dual LED outputs</vt:lpstr>
      <vt:lpstr>Circuit #7 – Faster oscillator</vt:lpstr>
      <vt:lpstr>Circuit #8 – Tone generator</vt:lpstr>
      <vt:lpstr>Conclusion</vt:lpstr>
      <vt:lpstr>Review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Electronic Applications Fun with 555s</dc:title>
  <dc:creator>Wheat, John Dale</dc:creator>
  <cp:lastModifiedBy>Wheat, John Dale</cp:lastModifiedBy>
  <cp:revision>9</cp:revision>
  <dcterms:created xsi:type="dcterms:W3CDTF">2019-02-21T22:14:50Z</dcterms:created>
  <dcterms:modified xsi:type="dcterms:W3CDTF">2019-02-21T22:42:25Z</dcterms:modified>
</cp:coreProperties>
</file>